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92" r:id="rId2"/>
    <p:sldId id="293" r:id="rId3"/>
    <p:sldId id="316" r:id="rId4"/>
    <p:sldId id="294" r:id="rId5"/>
    <p:sldId id="295" r:id="rId6"/>
    <p:sldId id="296" r:id="rId7"/>
    <p:sldId id="297" r:id="rId8"/>
    <p:sldId id="298" r:id="rId9"/>
    <p:sldId id="317" r:id="rId10"/>
    <p:sldId id="318" r:id="rId11"/>
    <p:sldId id="322" r:id="rId12"/>
    <p:sldId id="299" r:id="rId13"/>
    <p:sldId id="319" r:id="rId14"/>
    <p:sldId id="320" r:id="rId15"/>
    <p:sldId id="321" r:id="rId16"/>
    <p:sldId id="300" r:id="rId17"/>
    <p:sldId id="312" r:id="rId18"/>
    <p:sldId id="324" r:id="rId19"/>
    <p:sldId id="333" r:id="rId20"/>
    <p:sldId id="331" r:id="rId21"/>
    <p:sldId id="332" r:id="rId22"/>
    <p:sldId id="263" r:id="rId23"/>
    <p:sldId id="323" r:id="rId24"/>
    <p:sldId id="264" r:id="rId25"/>
    <p:sldId id="266" r:id="rId26"/>
    <p:sldId id="265" r:id="rId27"/>
    <p:sldId id="310" r:id="rId28"/>
    <p:sldId id="307" r:id="rId29"/>
    <p:sldId id="268" r:id="rId30"/>
    <p:sldId id="271" r:id="rId31"/>
    <p:sldId id="270" r:id="rId32"/>
    <p:sldId id="272" r:id="rId33"/>
    <p:sldId id="288" r:id="rId34"/>
    <p:sldId id="289" r:id="rId35"/>
    <p:sldId id="325" r:id="rId36"/>
    <p:sldId id="326" r:id="rId37"/>
    <p:sldId id="304" r:id="rId38"/>
    <p:sldId id="327" r:id="rId39"/>
    <p:sldId id="328" r:id="rId40"/>
    <p:sldId id="313" r:id="rId41"/>
    <p:sldId id="274" r:id="rId42"/>
    <p:sldId id="329" r:id="rId43"/>
    <p:sldId id="275" r:id="rId44"/>
    <p:sldId id="330" r:id="rId45"/>
    <p:sldId id="276" r:id="rId46"/>
    <p:sldId id="278" r:id="rId4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0033"/>
    <a:srgbClr val="507BC8"/>
    <a:srgbClr val="0066FF"/>
    <a:srgbClr val="6699FF"/>
    <a:srgbClr val="003300"/>
    <a:srgbClr val="660066"/>
    <a:srgbClr val="7E0000"/>
    <a:srgbClr val="0000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2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1338" y="6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C0A7CC-B1C3-451B-B988-0F8BD1DD65CC}" type="doc">
      <dgm:prSet loTypeId="urn:microsoft.com/office/officeart/2005/8/layout/process4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AEF566A-A7C0-418E-BD54-FC8F5A342399}">
      <dgm:prSet phldrT="[Texto]" custT="1"/>
      <dgm:spPr>
        <a:solidFill>
          <a:srgbClr val="800000"/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8E62C-E46F-43C9-8635-779620D5B4CE}" type="par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745BC-A23D-473E-B783-9E317917C14D}" type="sib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FF390-CA47-4BF8-8C25-A85F4B10D6F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1974BA-551E-46F8-B12A-3F13C0976988}" type="par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78566-77D0-4732-A61C-7C1DE338239A}" type="sib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B0EAC-C31A-4D5A-8B40-0C79913AF5AD}">
      <dgm:prSet phldrT="[Texto]" custT="1"/>
      <dgm:spPr>
        <a:solidFill>
          <a:schemeClr val="accent4">
            <a:lumMod val="50000"/>
            <a:alpha val="52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8A032-5C21-4582-B841-6FEB90D19CAC}" type="par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9B98F-A27E-47A6-9588-A78AD2D39416}" type="sib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6B9EB-50AB-404D-AC93-88857BB160A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D523F-798B-46CC-A29C-543AEAAB1947}" type="par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6C5F9-84C5-4A0C-85A9-B134CE34066B}" type="sib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6F5218-BC78-4F04-8BE5-3E8A9D4549E1}">
      <dgm:prSet phldrT="[Texto]" custT="1"/>
      <dgm:spPr>
        <a:solidFill>
          <a:schemeClr val="accent2">
            <a:lumMod val="50000"/>
            <a:alpha val="70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4BFC1-021C-458A-BDF9-F4E6B8545509}" type="par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D85C9-BB35-4733-BBAE-7CEC37771B72}" type="sib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B536C8-05AC-43DD-A81C-9CD83FA004C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DBF388-76D5-4E63-BDB4-7AC3D7A073A8}" type="par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F2A319-DB65-4E5F-98AF-E5E601FD1C4D}" type="sib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D44A5E-7280-4C2B-88DC-F5178EA1AA79}">
      <dgm:prSet phldrT="[Texto]" custT="1"/>
      <dgm:spPr>
        <a:solidFill>
          <a:schemeClr val="tx1">
            <a:lumMod val="95000"/>
            <a:lumOff val="5000"/>
          </a:schemeClr>
        </a:solidFill>
        <a:sp3d prstMaterial="plastic">
          <a:bevelT w="50800" h="50800" prst="riblet"/>
          <a:bevelB w="50800" h="50800"/>
        </a:sp3d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C92EF-C174-4A33-A134-3277A851A5AF}" type="par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4B1E5-FF22-4DB5-B469-16498374D28F}" type="sib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2EB8CD-21CD-4074-B803-00C4EA251BC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82615-5637-4239-9C0D-9C16F4E726F5}" type="par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88722-3FB4-4257-BDF4-0FBF1AB343DB}" type="sib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17612-87F0-4334-AA87-F1FF33D1AFAF}" type="pres">
      <dgm:prSet presAssocID="{8AC0A7CC-B1C3-451B-B988-0F8BD1DD6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EEDBF1-5E8D-47C1-B590-01AE56D801EF}" type="pres">
      <dgm:prSet presAssocID="{C3D44A5E-7280-4C2B-88DC-F5178EA1AA79}" presName="boxAndChildren" presStyleCnt="0"/>
      <dgm:spPr/>
    </dgm:pt>
    <dgm:pt modelId="{8E1597E6-BD23-4EC9-AB40-00C85F280918}" type="pres">
      <dgm:prSet presAssocID="{C3D44A5E-7280-4C2B-88DC-F5178EA1AA79}" presName="parentTextBox" presStyleLbl="node1" presStyleIdx="0" presStyleCnt="4"/>
      <dgm:spPr/>
      <dgm:t>
        <a:bodyPr/>
        <a:lstStyle/>
        <a:p>
          <a:endParaRPr lang="es-ES"/>
        </a:p>
      </dgm:t>
    </dgm:pt>
    <dgm:pt modelId="{FA1E448F-564D-47EA-868E-A540650F6AA0}" type="pres">
      <dgm:prSet presAssocID="{C3D44A5E-7280-4C2B-88DC-F5178EA1AA79}" presName="entireBox" presStyleLbl="node1" presStyleIdx="0" presStyleCnt="4"/>
      <dgm:spPr/>
      <dgm:t>
        <a:bodyPr/>
        <a:lstStyle/>
        <a:p>
          <a:endParaRPr lang="es-ES"/>
        </a:p>
      </dgm:t>
    </dgm:pt>
    <dgm:pt modelId="{A1E63369-75A2-4192-AB73-20079D862101}" type="pres">
      <dgm:prSet presAssocID="{C3D44A5E-7280-4C2B-88DC-F5178EA1AA79}" presName="descendantBox" presStyleCnt="0"/>
      <dgm:spPr/>
    </dgm:pt>
    <dgm:pt modelId="{7A894B4C-B980-4C65-BE49-DF5A44378787}" type="pres">
      <dgm:prSet presAssocID="{DA2EB8CD-21CD-4074-B803-00C4EA251BC8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77AE01-1563-4AB8-8BBA-AF743EEB4C01}" type="pres">
      <dgm:prSet presAssocID="{569D85C9-BB35-4733-BBAE-7CEC37771B72}" presName="sp" presStyleCnt="0"/>
      <dgm:spPr/>
    </dgm:pt>
    <dgm:pt modelId="{79FF12DA-07D3-496F-AAA9-CC3551AFF2DD}" type="pres">
      <dgm:prSet presAssocID="{2A6F5218-BC78-4F04-8BE5-3E8A9D4549E1}" presName="arrowAndChildren" presStyleCnt="0"/>
      <dgm:spPr/>
    </dgm:pt>
    <dgm:pt modelId="{2BE222A5-25E7-4F74-A1D3-4F1144E39290}" type="pres">
      <dgm:prSet presAssocID="{2A6F5218-BC78-4F04-8BE5-3E8A9D4549E1}" presName="parentTextArrow" presStyleLbl="node1" presStyleIdx="0" presStyleCnt="4"/>
      <dgm:spPr/>
      <dgm:t>
        <a:bodyPr/>
        <a:lstStyle/>
        <a:p>
          <a:endParaRPr lang="es-ES"/>
        </a:p>
      </dgm:t>
    </dgm:pt>
    <dgm:pt modelId="{F2553238-9034-40E0-B5B9-B689919D4336}" type="pres">
      <dgm:prSet presAssocID="{2A6F5218-BC78-4F04-8BE5-3E8A9D4549E1}" presName="arrow" presStyleLbl="node1" presStyleIdx="1" presStyleCnt="4"/>
      <dgm:spPr/>
      <dgm:t>
        <a:bodyPr/>
        <a:lstStyle/>
        <a:p>
          <a:endParaRPr lang="es-ES"/>
        </a:p>
      </dgm:t>
    </dgm:pt>
    <dgm:pt modelId="{329C5301-1498-4DF0-BB9A-B536F8711F17}" type="pres">
      <dgm:prSet presAssocID="{2A6F5218-BC78-4F04-8BE5-3E8A9D4549E1}" presName="descendantArrow" presStyleCnt="0"/>
      <dgm:spPr/>
    </dgm:pt>
    <dgm:pt modelId="{E6BEA48F-3F53-4AEC-BB72-C213ACF1E19A}" type="pres">
      <dgm:prSet presAssocID="{0DB536C8-05AC-43DD-A81C-9CD83FA004CA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E8762-E791-49E1-8910-57712E12410E}" type="pres">
      <dgm:prSet presAssocID="{66B9B98F-A27E-47A6-9588-A78AD2D39416}" presName="sp" presStyleCnt="0"/>
      <dgm:spPr/>
    </dgm:pt>
    <dgm:pt modelId="{BCB98E55-D79E-4F2D-BFD9-E48CD075243D}" type="pres">
      <dgm:prSet presAssocID="{593B0EAC-C31A-4D5A-8B40-0C79913AF5AD}" presName="arrowAndChildren" presStyleCnt="0"/>
      <dgm:spPr/>
    </dgm:pt>
    <dgm:pt modelId="{C18ACC71-D770-4FB6-8A2B-9D37EF268983}" type="pres">
      <dgm:prSet presAssocID="{593B0EAC-C31A-4D5A-8B40-0C79913AF5AD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601C1579-5016-40EC-8E49-37793A047E90}" type="pres">
      <dgm:prSet presAssocID="{593B0EAC-C31A-4D5A-8B40-0C79913AF5AD}" presName="arrow" presStyleLbl="node1" presStyleIdx="2" presStyleCnt="4"/>
      <dgm:spPr/>
      <dgm:t>
        <a:bodyPr/>
        <a:lstStyle/>
        <a:p>
          <a:endParaRPr lang="es-ES"/>
        </a:p>
      </dgm:t>
    </dgm:pt>
    <dgm:pt modelId="{E32227A4-C6D1-44D9-A9FE-DF0D09E8758D}" type="pres">
      <dgm:prSet presAssocID="{593B0EAC-C31A-4D5A-8B40-0C79913AF5AD}" presName="descendantArrow" presStyleCnt="0"/>
      <dgm:spPr/>
    </dgm:pt>
    <dgm:pt modelId="{72920D0C-5E7F-436D-BDD3-BAFC48BE4A96}" type="pres">
      <dgm:prSet presAssocID="{4AD6B9EB-50AB-404D-AC93-88857BB160A8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398AA4-9C47-4DE8-A67A-49B603AF15B9}" type="pres">
      <dgm:prSet presAssocID="{624745BC-A23D-473E-B783-9E317917C14D}" presName="sp" presStyleCnt="0"/>
      <dgm:spPr/>
    </dgm:pt>
    <dgm:pt modelId="{5F04062B-AD7D-42F8-9FFD-3D1E7AB3DB93}" type="pres">
      <dgm:prSet presAssocID="{6AEF566A-A7C0-418E-BD54-FC8F5A342399}" presName="arrowAndChildren" presStyleCnt="0"/>
      <dgm:spPr/>
    </dgm:pt>
    <dgm:pt modelId="{AABFB1B3-0638-44C6-9074-22F2F63ACC7F}" type="pres">
      <dgm:prSet presAssocID="{6AEF566A-A7C0-418E-BD54-FC8F5A342399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2EA5E7ED-95A3-4C06-8AD1-1F3F243EFCDB}" type="pres">
      <dgm:prSet presAssocID="{6AEF566A-A7C0-418E-BD54-FC8F5A342399}" presName="arrow" presStyleLbl="node1" presStyleIdx="3" presStyleCnt="4" custLinFactNeighborY="-1036"/>
      <dgm:spPr/>
      <dgm:t>
        <a:bodyPr/>
        <a:lstStyle/>
        <a:p>
          <a:endParaRPr lang="es-ES"/>
        </a:p>
      </dgm:t>
    </dgm:pt>
    <dgm:pt modelId="{22745172-D485-4DA1-9142-78659CBBF872}" type="pres">
      <dgm:prSet presAssocID="{6AEF566A-A7C0-418E-BD54-FC8F5A342399}" presName="descendantArrow" presStyleCnt="0"/>
      <dgm:spPr/>
    </dgm:pt>
    <dgm:pt modelId="{28DC4DA5-472A-41A2-A673-84CFA9214147}" type="pres">
      <dgm:prSet presAssocID="{1AFFF390-CA47-4BF8-8C25-A85F4B10D6FA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9AFC43F-785C-4920-BF72-572971D932A0}" type="presOf" srcId="{8AC0A7CC-B1C3-451B-B988-0F8BD1DD65CC}" destId="{BF617612-87F0-4334-AA87-F1FF33D1AFAF}" srcOrd="0" destOrd="0" presId="urn:microsoft.com/office/officeart/2005/8/layout/process4"/>
    <dgm:cxn modelId="{A8D59009-AEB2-4ABF-8EC3-27E7486E9A9B}" srcId="{8AC0A7CC-B1C3-451B-B988-0F8BD1DD65CC}" destId="{6AEF566A-A7C0-418E-BD54-FC8F5A342399}" srcOrd="0" destOrd="0" parTransId="{9558E62C-E46F-43C9-8635-779620D5B4CE}" sibTransId="{624745BC-A23D-473E-B783-9E317917C14D}"/>
    <dgm:cxn modelId="{548EB930-07F1-4F65-B18E-0D050CBC37B4}" type="presOf" srcId="{593B0EAC-C31A-4D5A-8B40-0C79913AF5AD}" destId="{601C1579-5016-40EC-8E49-37793A047E90}" srcOrd="1" destOrd="0" presId="urn:microsoft.com/office/officeart/2005/8/layout/process4"/>
    <dgm:cxn modelId="{1FCBFC76-2D0E-4869-B978-E07B7DDCE6BC}" srcId="{C3D44A5E-7280-4C2B-88DC-F5178EA1AA79}" destId="{DA2EB8CD-21CD-4074-B803-00C4EA251BC8}" srcOrd="0" destOrd="0" parTransId="{99382615-5637-4239-9C0D-9C16F4E726F5}" sibTransId="{0B888722-3FB4-4257-BDF4-0FBF1AB343DB}"/>
    <dgm:cxn modelId="{7B22CAE4-FEFC-4504-B3FD-99E2A053648C}" type="presOf" srcId="{C3D44A5E-7280-4C2B-88DC-F5178EA1AA79}" destId="{FA1E448F-564D-47EA-868E-A540650F6AA0}" srcOrd="1" destOrd="0" presId="urn:microsoft.com/office/officeart/2005/8/layout/process4"/>
    <dgm:cxn modelId="{B050CEDB-0368-4BAC-A9B4-92DABC2189B9}" srcId="{8AC0A7CC-B1C3-451B-B988-0F8BD1DD65CC}" destId="{593B0EAC-C31A-4D5A-8B40-0C79913AF5AD}" srcOrd="1" destOrd="0" parTransId="{E768A032-5C21-4582-B841-6FEB90D19CAC}" sibTransId="{66B9B98F-A27E-47A6-9588-A78AD2D39416}"/>
    <dgm:cxn modelId="{DF2704E5-9A10-4C12-A6EB-F19E67E78608}" type="presOf" srcId="{0DB536C8-05AC-43DD-A81C-9CD83FA004CA}" destId="{E6BEA48F-3F53-4AEC-BB72-C213ACF1E19A}" srcOrd="0" destOrd="0" presId="urn:microsoft.com/office/officeart/2005/8/layout/process4"/>
    <dgm:cxn modelId="{DC6B4DA8-88E9-4AE9-A10F-5F00A56D061C}" type="presOf" srcId="{4AD6B9EB-50AB-404D-AC93-88857BB160A8}" destId="{72920D0C-5E7F-436D-BDD3-BAFC48BE4A96}" srcOrd="0" destOrd="0" presId="urn:microsoft.com/office/officeart/2005/8/layout/process4"/>
    <dgm:cxn modelId="{BA4D8B63-4C5B-47F2-AD91-FD3EFD6D39BD}" srcId="{593B0EAC-C31A-4D5A-8B40-0C79913AF5AD}" destId="{4AD6B9EB-50AB-404D-AC93-88857BB160A8}" srcOrd="0" destOrd="0" parTransId="{F37D523F-798B-46CC-A29C-543AEAAB1947}" sibTransId="{5AC6C5F9-84C5-4A0C-85A9-B134CE34066B}"/>
    <dgm:cxn modelId="{F00C6A52-1377-4810-9CC0-07B9D8B06BFC}" srcId="{6AEF566A-A7C0-418E-BD54-FC8F5A342399}" destId="{1AFFF390-CA47-4BF8-8C25-A85F4B10D6FA}" srcOrd="0" destOrd="0" parTransId="{F71974BA-551E-46F8-B12A-3F13C0976988}" sibTransId="{EF478566-77D0-4732-A61C-7C1DE338239A}"/>
    <dgm:cxn modelId="{ADBBFD32-723B-4907-8D10-7406FEADC42C}" type="presOf" srcId="{1AFFF390-CA47-4BF8-8C25-A85F4B10D6FA}" destId="{28DC4DA5-472A-41A2-A673-84CFA9214147}" srcOrd="0" destOrd="0" presId="urn:microsoft.com/office/officeart/2005/8/layout/process4"/>
    <dgm:cxn modelId="{B3BA877C-E5E6-4403-B422-5666AD7ED32B}" srcId="{2A6F5218-BC78-4F04-8BE5-3E8A9D4549E1}" destId="{0DB536C8-05AC-43DD-A81C-9CD83FA004CA}" srcOrd="0" destOrd="0" parTransId="{68DBF388-76D5-4E63-BDB4-7AC3D7A073A8}" sibTransId="{50F2A319-DB65-4E5F-98AF-E5E601FD1C4D}"/>
    <dgm:cxn modelId="{1ADDDC06-5102-4ED3-A409-428DA7E1D388}" srcId="{8AC0A7CC-B1C3-451B-B988-0F8BD1DD65CC}" destId="{2A6F5218-BC78-4F04-8BE5-3E8A9D4549E1}" srcOrd="2" destOrd="0" parTransId="{B834BFC1-021C-458A-BDF9-F4E6B8545509}" sibTransId="{569D85C9-BB35-4733-BBAE-7CEC37771B72}"/>
    <dgm:cxn modelId="{C45EA90C-D588-4595-8738-003524350D43}" type="presOf" srcId="{2A6F5218-BC78-4F04-8BE5-3E8A9D4549E1}" destId="{F2553238-9034-40E0-B5B9-B689919D4336}" srcOrd="1" destOrd="0" presId="urn:microsoft.com/office/officeart/2005/8/layout/process4"/>
    <dgm:cxn modelId="{20008DB8-76E3-4359-B5E3-A072022EA19D}" type="presOf" srcId="{DA2EB8CD-21CD-4074-B803-00C4EA251BC8}" destId="{7A894B4C-B980-4C65-BE49-DF5A44378787}" srcOrd="0" destOrd="0" presId="urn:microsoft.com/office/officeart/2005/8/layout/process4"/>
    <dgm:cxn modelId="{CD794B06-2924-41C8-A013-EF355C3249A9}" type="presOf" srcId="{6AEF566A-A7C0-418E-BD54-FC8F5A342399}" destId="{AABFB1B3-0638-44C6-9074-22F2F63ACC7F}" srcOrd="0" destOrd="0" presId="urn:microsoft.com/office/officeart/2005/8/layout/process4"/>
    <dgm:cxn modelId="{A2617007-4D5A-49DC-997E-11264D017C51}" type="presOf" srcId="{C3D44A5E-7280-4C2B-88DC-F5178EA1AA79}" destId="{8E1597E6-BD23-4EC9-AB40-00C85F280918}" srcOrd="0" destOrd="0" presId="urn:microsoft.com/office/officeart/2005/8/layout/process4"/>
    <dgm:cxn modelId="{11957399-0D0F-4613-802B-CC0E196BB25B}" srcId="{8AC0A7CC-B1C3-451B-B988-0F8BD1DD65CC}" destId="{C3D44A5E-7280-4C2B-88DC-F5178EA1AA79}" srcOrd="3" destOrd="0" parTransId="{30BC92EF-C174-4A33-A134-3277A851A5AF}" sibTransId="{0DC4B1E5-FF22-4DB5-B469-16498374D28F}"/>
    <dgm:cxn modelId="{6DC08771-B08A-468F-9F2C-F6D8F2BE6A9F}" type="presOf" srcId="{2A6F5218-BC78-4F04-8BE5-3E8A9D4549E1}" destId="{2BE222A5-25E7-4F74-A1D3-4F1144E39290}" srcOrd="0" destOrd="0" presId="urn:microsoft.com/office/officeart/2005/8/layout/process4"/>
    <dgm:cxn modelId="{2374AA1A-03C9-4E01-93EE-13907731B11F}" type="presOf" srcId="{593B0EAC-C31A-4D5A-8B40-0C79913AF5AD}" destId="{C18ACC71-D770-4FB6-8A2B-9D37EF268983}" srcOrd="0" destOrd="0" presId="urn:microsoft.com/office/officeart/2005/8/layout/process4"/>
    <dgm:cxn modelId="{45270B9F-B191-4F28-9A23-F059933C8D89}" type="presOf" srcId="{6AEF566A-A7C0-418E-BD54-FC8F5A342399}" destId="{2EA5E7ED-95A3-4C06-8AD1-1F3F243EFCDB}" srcOrd="1" destOrd="0" presId="urn:microsoft.com/office/officeart/2005/8/layout/process4"/>
    <dgm:cxn modelId="{EBE57A33-1BB5-4A51-8F9F-29511C68C919}" type="presParOf" srcId="{BF617612-87F0-4334-AA87-F1FF33D1AFAF}" destId="{E1EEDBF1-5E8D-47C1-B590-01AE56D801EF}" srcOrd="0" destOrd="0" presId="urn:microsoft.com/office/officeart/2005/8/layout/process4"/>
    <dgm:cxn modelId="{64A7252E-D71C-419B-AB28-AAADE4B28E21}" type="presParOf" srcId="{E1EEDBF1-5E8D-47C1-B590-01AE56D801EF}" destId="{8E1597E6-BD23-4EC9-AB40-00C85F280918}" srcOrd="0" destOrd="0" presId="urn:microsoft.com/office/officeart/2005/8/layout/process4"/>
    <dgm:cxn modelId="{2A0FF9E0-D415-454E-AC39-D4F97BDD15DE}" type="presParOf" srcId="{E1EEDBF1-5E8D-47C1-B590-01AE56D801EF}" destId="{FA1E448F-564D-47EA-868E-A540650F6AA0}" srcOrd="1" destOrd="0" presId="urn:microsoft.com/office/officeart/2005/8/layout/process4"/>
    <dgm:cxn modelId="{79339FE1-1075-44B1-8C30-A3EFC7B6E73B}" type="presParOf" srcId="{E1EEDBF1-5E8D-47C1-B590-01AE56D801EF}" destId="{A1E63369-75A2-4192-AB73-20079D862101}" srcOrd="2" destOrd="0" presId="urn:microsoft.com/office/officeart/2005/8/layout/process4"/>
    <dgm:cxn modelId="{D040DAF5-7845-442F-B1F2-6D59668D2D8A}" type="presParOf" srcId="{A1E63369-75A2-4192-AB73-20079D862101}" destId="{7A894B4C-B980-4C65-BE49-DF5A44378787}" srcOrd="0" destOrd="0" presId="urn:microsoft.com/office/officeart/2005/8/layout/process4"/>
    <dgm:cxn modelId="{C802D63B-EEA4-4670-9047-134CAD257075}" type="presParOf" srcId="{BF617612-87F0-4334-AA87-F1FF33D1AFAF}" destId="{9A77AE01-1563-4AB8-8BBA-AF743EEB4C01}" srcOrd="1" destOrd="0" presId="urn:microsoft.com/office/officeart/2005/8/layout/process4"/>
    <dgm:cxn modelId="{41E857E1-06AA-4070-904B-4F2A235F130E}" type="presParOf" srcId="{BF617612-87F0-4334-AA87-F1FF33D1AFAF}" destId="{79FF12DA-07D3-496F-AAA9-CC3551AFF2DD}" srcOrd="2" destOrd="0" presId="urn:microsoft.com/office/officeart/2005/8/layout/process4"/>
    <dgm:cxn modelId="{2E48C382-C33D-4EAA-9C42-297812D74BF9}" type="presParOf" srcId="{79FF12DA-07D3-496F-AAA9-CC3551AFF2DD}" destId="{2BE222A5-25E7-4F74-A1D3-4F1144E39290}" srcOrd="0" destOrd="0" presId="urn:microsoft.com/office/officeart/2005/8/layout/process4"/>
    <dgm:cxn modelId="{03CC4AEA-0630-413F-BA48-F16DB5767BFD}" type="presParOf" srcId="{79FF12DA-07D3-496F-AAA9-CC3551AFF2DD}" destId="{F2553238-9034-40E0-B5B9-B689919D4336}" srcOrd="1" destOrd="0" presId="urn:microsoft.com/office/officeart/2005/8/layout/process4"/>
    <dgm:cxn modelId="{9004F5C3-59DF-46E6-95D5-6DAA7950E7F6}" type="presParOf" srcId="{79FF12DA-07D3-496F-AAA9-CC3551AFF2DD}" destId="{329C5301-1498-4DF0-BB9A-B536F8711F17}" srcOrd="2" destOrd="0" presId="urn:microsoft.com/office/officeart/2005/8/layout/process4"/>
    <dgm:cxn modelId="{BA512C38-69B1-458D-94BA-689F33DCF8DD}" type="presParOf" srcId="{329C5301-1498-4DF0-BB9A-B536F8711F17}" destId="{E6BEA48F-3F53-4AEC-BB72-C213ACF1E19A}" srcOrd="0" destOrd="0" presId="urn:microsoft.com/office/officeart/2005/8/layout/process4"/>
    <dgm:cxn modelId="{5592B689-581C-41C6-B091-D64B4B8BB0E2}" type="presParOf" srcId="{BF617612-87F0-4334-AA87-F1FF33D1AFAF}" destId="{7BEE8762-E791-49E1-8910-57712E12410E}" srcOrd="3" destOrd="0" presId="urn:microsoft.com/office/officeart/2005/8/layout/process4"/>
    <dgm:cxn modelId="{D09B810E-4BEE-442E-832F-F2213C4F2AD9}" type="presParOf" srcId="{BF617612-87F0-4334-AA87-F1FF33D1AFAF}" destId="{BCB98E55-D79E-4F2D-BFD9-E48CD075243D}" srcOrd="4" destOrd="0" presId="urn:microsoft.com/office/officeart/2005/8/layout/process4"/>
    <dgm:cxn modelId="{BA8680F4-92F9-4AAA-8EEA-B3D79B74ABC1}" type="presParOf" srcId="{BCB98E55-D79E-4F2D-BFD9-E48CD075243D}" destId="{C18ACC71-D770-4FB6-8A2B-9D37EF268983}" srcOrd="0" destOrd="0" presId="urn:microsoft.com/office/officeart/2005/8/layout/process4"/>
    <dgm:cxn modelId="{439A92B3-2F78-4B97-B1E8-27AA63B9BC02}" type="presParOf" srcId="{BCB98E55-D79E-4F2D-BFD9-E48CD075243D}" destId="{601C1579-5016-40EC-8E49-37793A047E90}" srcOrd="1" destOrd="0" presId="urn:microsoft.com/office/officeart/2005/8/layout/process4"/>
    <dgm:cxn modelId="{C3CDC01E-1D82-4246-9DBE-E28A031D2510}" type="presParOf" srcId="{BCB98E55-D79E-4F2D-BFD9-E48CD075243D}" destId="{E32227A4-C6D1-44D9-A9FE-DF0D09E8758D}" srcOrd="2" destOrd="0" presId="urn:microsoft.com/office/officeart/2005/8/layout/process4"/>
    <dgm:cxn modelId="{DCE01E0C-FE69-4DB5-A608-42E5F6D0A792}" type="presParOf" srcId="{E32227A4-C6D1-44D9-A9FE-DF0D09E8758D}" destId="{72920D0C-5E7F-436D-BDD3-BAFC48BE4A96}" srcOrd="0" destOrd="0" presId="urn:microsoft.com/office/officeart/2005/8/layout/process4"/>
    <dgm:cxn modelId="{95B25134-C994-4F1F-A62B-FF692EC63E0D}" type="presParOf" srcId="{BF617612-87F0-4334-AA87-F1FF33D1AFAF}" destId="{60398AA4-9C47-4DE8-A67A-49B603AF15B9}" srcOrd="5" destOrd="0" presId="urn:microsoft.com/office/officeart/2005/8/layout/process4"/>
    <dgm:cxn modelId="{00970C41-672E-4401-A339-56DCEB450388}" type="presParOf" srcId="{BF617612-87F0-4334-AA87-F1FF33D1AFAF}" destId="{5F04062B-AD7D-42F8-9FFD-3D1E7AB3DB93}" srcOrd="6" destOrd="0" presId="urn:microsoft.com/office/officeart/2005/8/layout/process4"/>
    <dgm:cxn modelId="{3F5C6F41-3B35-4A8B-AF40-285E8BA93CC3}" type="presParOf" srcId="{5F04062B-AD7D-42F8-9FFD-3D1E7AB3DB93}" destId="{AABFB1B3-0638-44C6-9074-22F2F63ACC7F}" srcOrd="0" destOrd="0" presId="urn:microsoft.com/office/officeart/2005/8/layout/process4"/>
    <dgm:cxn modelId="{C8B91344-73FD-4346-9622-20EA877708AA}" type="presParOf" srcId="{5F04062B-AD7D-42F8-9FFD-3D1E7AB3DB93}" destId="{2EA5E7ED-95A3-4C06-8AD1-1F3F243EFCDB}" srcOrd="1" destOrd="0" presId="urn:microsoft.com/office/officeart/2005/8/layout/process4"/>
    <dgm:cxn modelId="{9D8E9EF3-D3FF-4EA3-907A-365B107F2781}" type="presParOf" srcId="{5F04062B-AD7D-42F8-9FFD-3D1E7AB3DB93}" destId="{22745172-D485-4DA1-9142-78659CBBF872}" srcOrd="2" destOrd="0" presId="urn:microsoft.com/office/officeart/2005/8/layout/process4"/>
    <dgm:cxn modelId="{476FBDD8-1C76-4C14-9A8E-45D6D4877830}" type="presParOf" srcId="{22745172-D485-4DA1-9142-78659CBBF872}" destId="{28DC4DA5-472A-41A2-A673-84CFA921414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0C1368-414B-467F-B36F-CF05B926264B}" type="doc">
      <dgm:prSet loTypeId="urn:microsoft.com/office/officeart/2005/8/layout/hList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ED00521-F037-477C-B1AB-9D215BB84132}">
      <dgm:prSet phldrT="[Text]" custT="1"/>
      <dgm:spPr/>
      <dgm:t>
        <a:bodyPr/>
        <a:lstStyle/>
        <a:p>
          <a:pPr algn="r"/>
          <a:r>
            <a:rPr lang="es-MX" sz="4000" b="1" dirty="0" err="1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</a:t>
          </a:r>
          <a:r>
            <a:rPr lang="es-MX" sz="40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-Químicas</a:t>
          </a:r>
          <a:r>
            <a:rPr lang="es-MX" sz="3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b="1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95E44F-0D6F-476B-9F8B-CB3725A744CE}" type="parTrans" cxnId="{7E03ED7C-A603-4DCE-8A11-42481ADC78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FCA93E-38EA-41C8-A4B1-512BB7FB4E8B}" type="sibTrans" cxnId="{7E03ED7C-A603-4DCE-8A11-42481ADC78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19E5A2-9A3D-4581-B376-389AE502162D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Hemograma completo.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49F9E-EB94-46F2-B98B-97D7E7A2303A}" type="parTrans" cxnId="{95FF10D8-58F8-4487-B261-35342BE165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339935-EBF9-4EF6-8AAC-9E2F5FD7280C}" type="sibTrans" cxnId="{95FF10D8-58F8-4487-B261-35342BE165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7E445C-5299-4670-AF62-AF2243E1B9B4}">
      <dgm:prSet phldrT="[Text]"/>
      <dgm:spPr/>
      <dgm:t>
        <a:bodyPr/>
        <a:lstStyle/>
        <a:p>
          <a:r>
            <a:rPr lang="es-MX" smtClean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Estudios de imágenes</a:t>
          </a:r>
          <a:endParaRPr lang="en-US" dirty="0">
            <a:solidFill>
              <a:srgbClr val="FFFF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B8FE0B-84EB-47BB-AF91-C7EA06A3D257}" type="parTrans" cxnId="{4B3532EB-6A1A-4EB1-B29E-6406A80BBAD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04A39-4D29-49BC-A4DC-09EF4EA3C0B6}" type="sibTrans" cxnId="{4B3532EB-6A1A-4EB1-B29E-6406A80BBAD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E900D-A258-4314-B54A-B229C6E6EEBA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Tomografía Axial Computarizada (TAC) de cráneo.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732B63-108C-49FF-8AEF-659553C4A21A}" type="parTrans" cxnId="{89164D46-ADF2-4639-BA50-B93926E435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F2367-BCD4-4CAC-87A4-AFC2543AFD16}" type="sibTrans" cxnId="{89164D46-ADF2-4639-BA50-B93926E435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2F8FD-BA04-4966-ADA9-48EA9BA3D503}">
      <dgm:prSet phldrT="[Text]"/>
      <dgm:spPr/>
      <dgm:t>
        <a:bodyPr/>
        <a:lstStyle/>
        <a:p>
          <a:r>
            <a:rPr lang="es-MX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líquidos</a:t>
          </a:r>
          <a:endParaRPr lang="en-US" dirty="0">
            <a:solidFill>
              <a:srgbClr val="00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6B434-A6EF-41F3-9C03-F12699BA90C6}" type="parTrans" cxnId="{0FE2A5F3-51C9-489C-A5E6-BD6E67CCC9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F24C4-AFF7-4D3C-90FF-0BC9B93BBBDC}" type="sibTrans" cxnId="{0FE2A5F3-51C9-489C-A5E6-BD6E67CCC9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A86FE-E009-45D8-BDE7-50DA1055AF15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E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Punción Lumbar:       (</a:t>
          </a:r>
          <a:r>
            <a:rPr lang="es-ES" sz="2400" u="sng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Siempre después del TAC</a:t>
          </a:r>
          <a:r>
            <a:rPr lang="es-E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938C39-BC97-4634-87E3-517C9A79EE9C}" type="parTrans" cxnId="{C2DF8861-B350-4A89-AD5A-F9B6680FA5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5D0689-97A3-4B33-9F1C-265B0BB94C16}" type="sibTrans" cxnId="{C2DF8861-B350-4A89-AD5A-F9B6680FA5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0153A-DC46-4336-B993-12AEAD52750C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Glucemia.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2BB2A-3268-4F08-AFB4-DD883A013F9E}" type="parTrans" cxnId="{66ACA4C1-08B5-470B-B1BD-607C355038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8B87ED-7F19-4E96-A324-3D45EB921078}" type="sibTrans" cxnId="{66ACA4C1-08B5-470B-B1BD-607C355038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B6EEE-A969-461D-8CFA-194D5DC45EB8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Creatinina.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323F3-CDAA-42B0-838F-1BDA99207EA6}" type="parTrans" cxnId="{1573548F-A111-4863-A0CD-5DCA6CD7313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A55ABA-92D8-477D-A34C-5302DEE2B442}" type="sibTrans" cxnId="{1573548F-A111-4863-A0CD-5DCA6CD7313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A52EA-D837-435B-AED3-29D0D5EA0D6A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Perfil hepático.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B325E9-34B0-4928-9B82-71748DBCFF05}" type="parTrans" cxnId="{CD29331B-8E83-48D8-8592-09C208F007E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05B73-D173-406E-ADFA-D66B0613B9B6}" type="sibTrans" cxnId="{CD29331B-8E83-48D8-8592-09C208F007E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B6E73-301F-49F8-A70C-CFA53866C734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Amilasa.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F50039-3906-402B-9885-867F13597DE2}" type="parTrans" cxnId="{07A65EFC-9C03-40B4-AE98-73722E0FAF8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762192-A88F-4502-BAAE-FCA723FC1E53}" type="sibTrans" cxnId="{07A65EFC-9C03-40B4-AE98-73722E0FAF8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B8DE5-AFAA-424F-82C1-5358E27BE4B7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Amoniemia. 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B505F-DF91-4F7B-B9B5-7C53184519FA}" type="parTrans" cxnId="{84B92CB3-E8AF-4771-8969-DBD086A213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77530-265F-4EA8-80F7-83662EAB84F9}" type="sibTrans" cxnId="{84B92CB3-E8AF-4771-8969-DBD086A213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5D367-F4E7-4183-ABA7-1D72D5178113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Iones, incluyendo el calcio..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89B6B-0F7B-43AD-97B3-09823628FECD}" type="parTrans" cxnId="{3E4B4446-359D-421F-A7E0-9D5CDFB9D9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C23E08-33AF-437E-B23D-967424717C5C}" type="sibTrans" cxnId="{3E4B4446-359D-421F-A7E0-9D5CDFB9D9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EBFB7-1458-41F9-BFB9-F730E70F19E1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Gasometría arterial.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6DA8E-1AC9-49E5-B0A4-3734CFFE3BF8}" type="parTrans" cxnId="{3DB6BCA6-8329-43F8-8453-3018DD4448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DFC4E-EBCE-4D9A-9A28-4EFEAA12F93C}" type="sibTrans" cxnId="{3DB6BCA6-8329-43F8-8453-3018DD4448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7B2F4-C677-4361-8C2D-EC54D32DF038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Coagulograma.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239B1C-2FDE-411E-9A5A-2EC895E7FBAB}" type="parTrans" cxnId="{3EF2F9B3-1483-4B32-A56B-4321952C74D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C93D3-F0E6-46B5-8DAD-4746D4307AFF}" type="sibTrans" cxnId="{3EF2F9B3-1483-4B32-A56B-4321952C74D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0A103-EFCC-4AAD-B95A-1BC030535AA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tórax.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33DB5-90A9-45E9-A779-9C71DD4EBA37}" type="parTrans" cxnId="{656CE4DC-CD67-4EE6-9D20-F32D78198508}">
      <dgm:prSet/>
      <dgm:spPr/>
      <dgm:t>
        <a:bodyPr/>
        <a:lstStyle/>
        <a:p>
          <a:endParaRPr lang="es-ES"/>
        </a:p>
      </dgm:t>
    </dgm:pt>
    <dgm:pt modelId="{EFA97813-F484-46F2-8BB0-3DDF13A8A2B0}" type="sibTrans" cxnId="{656CE4DC-CD67-4EE6-9D20-F32D78198508}">
      <dgm:prSet/>
      <dgm:spPr/>
      <dgm:t>
        <a:bodyPr/>
        <a:lstStyle/>
        <a:p>
          <a:endParaRPr lang="es-ES"/>
        </a:p>
      </dgm:t>
    </dgm:pt>
    <dgm:pt modelId="{DB2AE828-1130-44DB-B823-BE50A1255895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Electrocardiograma.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31010-403B-48AF-BD17-C414BD80B80F}" type="parTrans" cxnId="{284EBB96-3BB3-49A0-8144-35844555B91B}">
      <dgm:prSet/>
      <dgm:spPr/>
      <dgm:t>
        <a:bodyPr/>
        <a:lstStyle/>
        <a:p>
          <a:endParaRPr lang="es-ES"/>
        </a:p>
      </dgm:t>
    </dgm:pt>
    <dgm:pt modelId="{BA707C61-4FC4-4156-8F17-ABF0B7074967}" type="sibTrans" cxnId="{284EBB96-3BB3-49A0-8144-35844555B91B}">
      <dgm:prSet/>
      <dgm:spPr/>
      <dgm:t>
        <a:bodyPr/>
        <a:lstStyle/>
        <a:p>
          <a:endParaRPr lang="es-ES"/>
        </a:p>
      </dgm:t>
    </dgm:pt>
    <dgm:pt modelId="{40B15E0D-ED3A-4066-8E3A-2E9F575194ED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E4A10-6BBE-4333-8797-5CB9526E4999}" type="parTrans" cxnId="{C1712B56-2378-4B67-8996-643EEEB52335}">
      <dgm:prSet/>
      <dgm:spPr/>
      <dgm:t>
        <a:bodyPr/>
        <a:lstStyle/>
        <a:p>
          <a:endParaRPr lang="es-ES"/>
        </a:p>
      </dgm:t>
    </dgm:pt>
    <dgm:pt modelId="{E09E4B21-BCE2-4054-B612-A05E328FF2DC}" type="sibTrans" cxnId="{C1712B56-2378-4B67-8996-643EEEB52335}">
      <dgm:prSet/>
      <dgm:spPr/>
      <dgm:t>
        <a:bodyPr/>
        <a:lstStyle/>
        <a:p>
          <a:endParaRPr lang="es-ES"/>
        </a:p>
      </dgm:t>
    </dgm:pt>
    <dgm:pt modelId="{4DC6B720-E677-40C7-A4AE-653162989B0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Resonancia Magnética.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11ECF-EB6D-4465-B9D5-6E64F41F4905}" type="parTrans" cxnId="{F38D5D99-C077-448A-83EA-6A888175BAA5}">
      <dgm:prSet/>
      <dgm:spPr/>
      <dgm:t>
        <a:bodyPr/>
        <a:lstStyle/>
        <a:p>
          <a:endParaRPr lang="es-ES"/>
        </a:p>
      </dgm:t>
    </dgm:pt>
    <dgm:pt modelId="{04B08833-FD83-49C8-B51D-7C2B90D342CD}" type="sibTrans" cxnId="{F38D5D99-C077-448A-83EA-6A888175BAA5}">
      <dgm:prSet/>
      <dgm:spPr/>
      <dgm:t>
        <a:bodyPr/>
        <a:lstStyle/>
        <a:p>
          <a:endParaRPr lang="es-ES"/>
        </a:p>
      </dgm:t>
    </dgm:pt>
    <dgm:pt modelId="{F24D9635-CC75-4FFA-B0C0-2CB44676F37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56EAB9-CB7C-41BA-B8F9-B69F6A212673}" type="parTrans" cxnId="{20F966A4-3454-4B87-B974-B21126392503}">
      <dgm:prSet/>
      <dgm:spPr/>
      <dgm:t>
        <a:bodyPr/>
        <a:lstStyle/>
        <a:p>
          <a:endParaRPr lang="es-ES"/>
        </a:p>
      </dgm:t>
    </dgm:pt>
    <dgm:pt modelId="{CC36F241-A789-416D-9A25-28CA045D0547}" type="sibTrans" cxnId="{20F966A4-3454-4B87-B974-B21126392503}">
      <dgm:prSet/>
      <dgm:spPr/>
      <dgm:t>
        <a:bodyPr/>
        <a:lstStyle/>
        <a:p>
          <a:endParaRPr lang="es-ES"/>
        </a:p>
      </dgm:t>
    </dgm:pt>
    <dgm:pt modelId="{AB36F470-EE3D-44AF-9FB0-F9B1947A0CE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Electroencefalograma.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647D-FCB0-495C-A5F3-A3C82B7D9559}" type="parTrans" cxnId="{DF6A7BA2-F77D-4611-89F9-348443E99665}">
      <dgm:prSet/>
      <dgm:spPr/>
      <dgm:t>
        <a:bodyPr/>
        <a:lstStyle/>
        <a:p>
          <a:endParaRPr lang="es-ES"/>
        </a:p>
      </dgm:t>
    </dgm:pt>
    <dgm:pt modelId="{E6234E30-3814-4820-A879-3FD6DB89DB5A}" type="sibTrans" cxnId="{DF6A7BA2-F77D-4611-89F9-348443E99665}">
      <dgm:prSet/>
      <dgm:spPr/>
      <dgm:t>
        <a:bodyPr/>
        <a:lstStyle/>
        <a:p>
          <a:endParaRPr lang="es-ES"/>
        </a:p>
      </dgm:t>
    </dgm:pt>
    <dgm:pt modelId="{840F6F5E-CDB3-47A6-B391-BE7C5F07AEB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Hemocultivo.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C00325-06A0-4BE8-8396-533A26CED0A9}" type="parTrans" cxnId="{F44583A4-DF3A-4591-9092-75540AC952D2}">
      <dgm:prSet/>
      <dgm:spPr/>
      <dgm:t>
        <a:bodyPr/>
        <a:lstStyle/>
        <a:p>
          <a:endParaRPr lang="es-ES"/>
        </a:p>
      </dgm:t>
    </dgm:pt>
    <dgm:pt modelId="{F14B98F7-CFFA-4E44-B245-820BE85893D7}" type="sibTrans" cxnId="{F44583A4-DF3A-4591-9092-75540AC952D2}">
      <dgm:prSet/>
      <dgm:spPr/>
      <dgm:t>
        <a:bodyPr/>
        <a:lstStyle/>
        <a:p>
          <a:endParaRPr lang="es-ES"/>
        </a:p>
      </dgm:t>
    </dgm:pt>
    <dgm:pt modelId="{5E2A205F-C659-4875-BC32-EF2C9123F22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Urocultivo.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EBD3F-578A-4864-B614-D13C01CFACAF}" type="parTrans" cxnId="{3D5E046D-11D8-4B9C-8F43-795617820706}">
      <dgm:prSet/>
      <dgm:spPr/>
      <dgm:t>
        <a:bodyPr/>
        <a:lstStyle/>
        <a:p>
          <a:endParaRPr lang="es-ES"/>
        </a:p>
      </dgm:t>
    </dgm:pt>
    <dgm:pt modelId="{E1154601-FA35-43EE-856E-43B01F3B3B79}" type="sibTrans" cxnId="{3D5E046D-11D8-4B9C-8F43-795617820706}">
      <dgm:prSet/>
      <dgm:spPr/>
      <dgm:t>
        <a:bodyPr/>
        <a:lstStyle/>
        <a:p>
          <a:endParaRPr lang="es-ES"/>
        </a:p>
      </dgm:t>
    </dgm:pt>
    <dgm:pt modelId="{A3936832-98A9-497A-8EBC-2A4678439B9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Muestra de jugo gástrico </a:t>
          </a:r>
          <a:r>
            <a:rPr lang="en-US" sz="2400" b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 intoxicación profesional, medicamentosa o drogas de abuso</a:t>
          </a:r>
          <a:r>
            <a:rPr lang="es-ES" sz="2400" b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EC7D3-0D92-48F5-BD30-42FBC355EDDC}" type="parTrans" cxnId="{948FA6C8-D2C7-4270-96C0-4B106B79A4B2}">
      <dgm:prSet/>
      <dgm:spPr/>
      <dgm:t>
        <a:bodyPr/>
        <a:lstStyle/>
        <a:p>
          <a:endParaRPr lang="es-ES"/>
        </a:p>
      </dgm:t>
    </dgm:pt>
    <dgm:pt modelId="{7FF681EB-2C52-49CB-8FE1-1CAC3A6F06FB}" type="sibTrans" cxnId="{948FA6C8-D2C7-4270-96C0-4B106B79A4B2}">
      <dgm:prSet/>
      <dgm:spPr/>
      <dgm:t>
        <a:bodyPr/>
        <a:lstStyle/>
        <a:p>
          <a:endParaRPr lang="es-ES"/>
        </a:p>
      </dgm:t>
    </dgm:pt>
    <dgm:pt modelId="{AA0B881E-C350-4E3E-92B9-113E1963C9BD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Arteriografía.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38B625-DDAC-4767-A69A-2E7FAF708A0B}" type="parTrans" cxnId="{02F60E88-4369-4FD1-BC04-06786CDA7AC4}">
      <dgm:prSet/>
      <dgm:spPr/>
      <dgm:t>
        <a:bodyPr/>
        <a:lstStyle/>
        <a:p>
          <a:endParaRPr lang="es-ES"/>
        </a:p>
      </dgm:t>
    </dgm:pt>
    <dgm:pt modelId="{249B65A6-F42F-4EEB-9EB6-174EA4E3D699}" type="sibTrans" cxnId="{02F60E88-4369-4FD1-BC04-06786CDA7AC4}">
      <dgm:prSet/>
      <dgm:spPr/>
      <dgm:t>
        <a:bodyPr/>
        <a:lstStyle/>
        <a:p>
          <a:endParaRPr lang="es-ES"/>
        </a:p>
      </dgm:t>
    </dgm:pt>
    <dgm:pt modelId="{2B791213-D2DB-4B68-B204-646A9221DEB0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n-US" sz="2400" b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Serología.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6CAA0-C146-4483-A1A1-CAD37B7A6B89}" type="parTrans" cxnId="{610055CA-CED8-42CA-919F-F4968137D5EA}">
      <dgm:prSet/>
      <dgm:spPr/>
      <dgm:t>
        <a:bodyPr/>
        <a:lstStyle/>
        <a:p>
          <a:endParaRPr lang="es-ES"/>
        </a:p>
      </dgm:t>
    </dgm:pt>
    <dgm:pt modelId="{1EFD8373-6F2A-41BD-A42C-9369EE5BEA20}" type="sibTrans" cxnId="{610055CA-CED8-42CA-919F-F4968137D5EA}">
      <dgm:prSet/>
      <dgm:spPr/>
      <dgm:t>
        <a:bodyPr/>
        <a:lstStyle/>
        <a:p>
          <a:endParaRPr lang="es-ES"/>
        </a:p>
      </dgm:t>
    </dgm:pt>
    <dgm:pt modelId="{D0307C4A-F5DC-4DF9-8BF0-7D4C20F69B75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cráneo.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7057B-5DDB-47BA-9D47-C1AEBB0BCE4C}" type="parTrans" cxnId="{12F27DF0-2CDF-478D-A30E-7370A4C1F29B}">
      <dgm:prSet/>
      <dgm:spPr/>
      <dgm:t>
        <a:bodyPr/>
        <a:lstStyle/>
        <a:p>
          <a:endParaRPr lang="es-ES"/>
        </a:p>
      </dgm:t>
    </dgm:pt>
    <dgm:pt modelId="{FE20AA72-D0F9-45A3-956A-CAB4D4FFB89A}" type="sibTrans" cxnId="{12F27DF0-2CDF-478D-A30E-7370A4C1F29B}">
      <dgm:prSet/>
      <dgm:spPr/>
      <dgm:t>
        <a:bodyPr/>
        <a:lstStyle/>
        <a:p>
          <a:endParaRPr lang="es-ES"/>
        </a:p>
      </dgm:t>
    </dgm:pt>
    <dgm:pt modelId="{EFAEF760-1ED2-4E70-8679-9AB9BA7F0EDD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columna cervical.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67F7-36FD-4973-AB33-1EAE038C3578}" type="parTrans" cxnId="{09834BD6-4151-407A-8BDD-9B76B388255C}">
      <dgm:prSet/>
      <dgm:spPr/>
      <dgm:t>
        <a:bodyPr/>
        <a:lstStyle/>
        <a:p>
          <a:endParaRPr lang="es-ES"/>
        </a:p>
      </dgm:t>
    </dgm:pt>
    <dgm:pt modelId="{27866DEA-42B1-4768-A84B-4D233067D837}" type="sibTrans" cxnId="{09834BD6-4151-407A-8BDD-9B76B388255C}">
      <dgm:prSet/>
      <dgm:spPr/>
      <dgm:t>
        <a:bodyPr/>
        <a:lstStyle/>
        <a:p>
          <a:endParaRPr lang="es-ES"/>
        </a:p>
      </dgm:t>
    </dgm:pt>
    <dgm:pt modelId="{4F5987FE-D249-453A-8F8A-62EC22BC121A}" type="pres">
      <dgm:prSet presAssocID="{FE0C1368-414B-467F-B36F-CF05B926264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6A1C54-252E-4F69-8F12-D64A2F41B269}" type="pres">
      <dgm:prSet presAssocID="{0ED00521-F037-477C-B1AB-9D215BB84132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5E8684-4538-46A9-88F7-CC138341C0D3}" type="pres">
      <dgm:prSet presAssocID="{0ED00521-F037-477C-B1AB-9D215BB84132}" presName="image" presStyleLbl="fgImgPlace1" presStyleIdx="0" presStyleCnt="3" custLinFactNeighborX="-7833" custLinFactNeighborY="-1900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C998988-97A0-479A-AABB-738FA5B738C2}" type="pres">
      <dgm:prSet presAssocID="{0ED00521-F037-477C-B1AB-9D215BB84132}" presName="childNode" presStyleLbl="node1" presStyleIdx="0" presStyleCnt="3" custScaleX="132472" custScaleY="115446" custLinFactNeighborX="12579" custLinFactNeighborY="3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9E0D0-FBE3-4575-8907-9AE370E8876B}" type="pres">
      <dgm:prSet presAssocID="{0ED00521-F037-477C-B1AB-9D215BB84132}" presName="parentNode" presStyleLbl="revTx" presStyleIdx="0" presStyleCnt="3" custLinFactNeighborX="-416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16915-F65C-47AF-AEE9-00C9EE785132}" type="pres">
      <dgm:prSet presAssocID="{77FCA93E-38EA-41C8-A4B1-512BB7FB4E8B}" presName="sibTrans" presStyleCnt="0"/>
      <dgm:spPr/>
      <dgm:t>
        <a:bodyPr/>
        <a:lstStyle/>
        <a:p>
          <a:endParaRPr lang="es-ES"/>
        </a:p>
      </dgm:t>
    </dgm:pt>
    <dgm:pt modelId="{568AA70D-D4DD-4256-8341-3A914A3C15DB}" type="pres">
      <dgm:prSet presAssocID="{4C7E445C-5299-4670-AF62-AF2243E1B9B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5BF761-0CB1-4D81-9ECE-5E2638F69303}" type="pres">
      <dgm:prSet presAssocID="{4C7E445C-5299-4670-AF62-AF2243E1B9B4}" presName="image" presStyleLbl="fgImgPlace1" presStyleIdx="1" presStyleCnt="3" custLinFactNeighborX="-37975" custLinFactNeighborY="-2358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E96344C-BC66-4B04-B1AB-1F7C4BCAD346}" type="pres">
      <dgm:prSet presAssocID="{4C7E445C-5299-4670-AF62-AF2243E1B9B4}" presName="childNode" presStyleLbl="node1" presStyleIdx="1" presStyleCnt="3" custScaleX="134403" custScaleY="116249" custLinFactNeighborX="4204" custLinFactNeighborY="26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119483-AB8D-4F79-8265-288C1D4B665E}" type="pres">
      <dgm:prSet presAssocID="{4C7E445C-5299-4670-AF62-AF2243E1B9B4}" presName="parentNode" presStyleLbl="revTx" presStyleIdx="1" presStyleCnt="3" custLinFactNeighborX="-7594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5D67D-6C81-49E6-8FB6-AEF2D5EF57BA}" type="pres">
      <dgm:prSet presAssocID="{9B604A39-4D29-49BC-A4DC-09EF4EA3C0B6}" presName="sibTrans" presStyleCnt="0"/>
      <dgm:spPr/>
      <dgm:t>
        <a:bodyPr/>
        <a:lstStyle/>
        <a:p>
          <a:endParaRPr lang="es-ES"/>
        </a:p>
      </dgm:t>
    </dgm:pt>
    <dgm:pt modelId="{45BA1A38-C400-4849-A437-218FEA44E28A}" type="pres">
      <dgm:prSet presAssocID="{67D2F8FD-BA04-4966-ADA9-48EA9BA3D503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D910ED-66A4-4253-BBF4-F135AA2A35F8}" type="pres">
      <dgm:prSet presAssocID="{67D2F8FD-BA04-4966-ADA9-48EA9BA3D503}" presName="image" presStyleLbl="fgImgPlace1" presStyleIdx="2" presStyleCnt="3" custLinFactNeighborX="-47578" custLinFactNeighborY="-2358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AA1C012-4236-4BD8-8603-54B940BF9BC1}" type="pres">
      <dgm:prSet presAssocID="{67D2F8FD-BA04-4966-ADA9-48EA9BA3D503}" presName="childNode" presStyleLbl="node1" presStyleIdx="2" presStyleCnt="3" custScaleX="122048" custScaleY="115107" custLinFactNeighborX="-3689" custLinFactNeighborY="24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2DDEFE-AB30-4284-8A1F-8FF14EC9E413}" type="pres">
      <dgm:prSet presAssocID="{67D2F8FD-BA04-4966-ADA9-48EA9BA3D503}" presName="parentNode" presStyleLbl="revTx" presStyleIdx="2" presStyleCnt="3" custLinFactNeighborX="-951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D30483-2835-49B2-AB19-0571D228720A}" type="presOf" srcId="{FE0C1368-414B-467F-B36F-CF05B926264B}" destId="{4F5987FE-D249-453A-8F8A-62EC22BC121A}" srcOrd="0" destOrd="0" presId="urn:microsoft.com/office/officeart/2005/8/layout/hList2"/>
    <dgm:cxn modelId="{76509CC4-9DE7-4D87-94B8-96609BA47901}" type="presOf" srcId="{840F6F5E-CDB3-47A6-B391-BE7C5F07AEB0}" destId="{6AA1C012-4236-4BD8-8603-54B940BF9BC1}" srcOrd="0" destOrd="1" presId="urn:microsoft.com/office/officeart/2005/8/layout/hList2"/>
    <dgm:cxn modelId="{12F27DF0-2CDF-478D-A30E-7370A4C1F29B}" srcId="{4C7E445C-5299-4670-AF62-AF2243E1B9B4}" destId="{D0307C4A-F5DC-4DF9-8BF0-7D4C20F69B75}" srcOrd="1" destOrd="0" parTransId="{5407057B-5DDB-47BA-9D47-C1AEBB0BCE4C}" sibTransId="{FE20AA72-D0F9-45A3-956A-CAB4D4FFB89A}"/>
    <dgm:cxn modelId="{7B18E03E-C04B-41EF-8A58-509D707CF026}" type="presOf" srcId="{3737B2F4-C677-4361-8C2D-EC54D32DF038}" destId="{6C998988-97A0-479A-AABB-738FA5B738C2}" srcOrd="0" destOrd="8" presId="urn:microsoft.com/office/officeart/2005/8/layout/hList2"/>
    <dgm:cxn modelId="{BE9A246D-CAD2-45F5-A88F-C7E866C2D695}" type="presOf" srcId="{D48B8DE5-AFAA-424F-82C1-5358E27BE4B7}" destId="{6C998988-97A0-479A-AABB-738FA5B738C2}" srcOrd="0" destOrd="5" presId="urn:microsoft.com/office/officeart/2005/8/layout/hList2"/>
    <dgm:cxn modelId="{4B3532EB-6A1A-4EB1-B29E-6406A80BBAD5}" srcId="{FE0C1368-414B-467F-B36F-CF05B926264B}" destId="{4C7E445C-5299-4670-AF62-AF2243E1B9B4}" srcOrd="1" destOrd="0" parTransId="{27B8FE0B-84EB-47BB-AF91-C7EA06A3D257}" sibTransId="{9B604A39-4D29-49BC-A4DC-09EF4EA3C0B6}"/>
    <dgm:cxn modelId="{0FE2A5F3-51C9-489C-A5E6-BD6E67CCC905}" srcId="{FE0C1368-414B-467F-B36F-CF05B926264B}" destId="{67D2F8FD-BA04-4966-ADA9-48EA9BA3D503}" srcOrd="2" destOrd="0" parTransId="{9696B434-A6EF-41F3-9C03-F12699BA90C6}" sibTransId="{A0DF24C4-AFF7-4D3C-90FF-0BC9B93BBBDC}"/>
    <dgm:cxn modelId="{72E556EA-DF55-4458-9096-7A0B6DE1ED1F}" type="presOf" srcId="{14BB6EEE-A969-461D-8CFA-194D5DC45EB8}" destId="{6C998988-97A0-479A-AABB-738FA5B738C2}" srcOrd="0" destOrd="2" presId="urn:microsoft.com/office/officeart/2005/8/layout/hList2"/>
    <dgm:cxn modelId="{63A7A633-A96E-4AD8-86BD-C85FCE33DC57}" type="presOf" srcId="{2B791213-D2DB-4B68-B204-646A9221DEB0}" destId="{6C998988-97A0-479A-AABB-738FA5B738C2}" srcOrd="0" destOrd="9" presId="urn:microsoft.com/office/officeart/2005/8/layout/hList2"/>
    <dgm:cxn modelId="{3EF2F9B3-1483-4B32-A56B-4321952C74DC}" srcId="{0ED00521-F037-477C-B1AB-9D215BB84132}" destId="{3737B2F4-C677-4361-8C2D-EC54D32DF038}" srcOrd="8" destOrd="0" parTransId="{91239B1C-2FDE-411E-9A5A-2EC895E7FBAB}" sibTransId="{3C5C93D3-F0E6-46B5-8DAD-4746D4307AFF}"/>
    <dgm:cxn modelId="{328EBAC0-B96B-474F-8EFC-6B4CB28D91C7}" type="presOf" srcId="{0ED00521-F037-477C-B1AB-9D215BB84132}" destId="{75C9E0D0-FBE3-4575-8907-9AE370E8876B}" srcOrd="0" destOrd="0" presId="urn:microsoft.com/office/officeart/2005/8/layout/hList2"/>
    <dgm:cxn modelId="{07A65EFC-9C03-40B4-AE98-73722E0FAF81}" srcId="{0ED00521-F037-477C-B1AB-9D215BB84132}" destId="{451B6E73-301F-49F8-A70C-CFA53866C734}" srcOrd="4" destOrd="0" parTransId="{0AF50039-3906-402B-9885-867F13597DE2}" sibTransId="{3C762192-A88F-4502-BAAE-FCA723FC1E53}"/>
    <dgm:cxn modelId="{95FF10D8-58F8-4487-B261-35342BE1651F}" srcId="{0ED00521-F037-477C-B1AB-9D215BB84132}" destId="{8119E5A2-9A3D-4581-B376-389AE502162D}" srcOrd="0" destOrd="0" parTransId="{F3D49F9E-EB94-46F2-B98B-97D7E7A2303A}" sibTransId="{97339935-EBF9-4EF6-8AAC-9E2F5FD7280C}"/>
    <dgm:cxn modelId="{656CE4DC-CD67-4EE6-9D20-F32D78198508}" srcId="{4C7E445C-5299-4670-AF62-AF2243E1B9B4}" destId="{0C50A103-EFCC-4AAD-B95A-1BC030535AA9}" srcOrd="0" destOrd="0" parTransId="{7F133DB5-90A9-45E9-A779-9C71DD4EBA37}" sibTransId="{EFA97813-F484-46F2-8BB0-3DDF13A8A2B0}"/>
    <dgm:cxn modelId="{4DE42ECC-C793-4D17-8E0B-011C676D2CE7}" type="presOf" srcId="{AA0B881E-C350-4E3E-92B9-113E1963C9BD}" destId="{9E96344C-BC66-4B04-B1AB-1F7C4BCAD346}" srcOrd="0" destOrd="7" presId="urn:microsoft.com/office/officeart/2005/8/layout/hList2"/>
    <dgm:cxn modelId="{D64754FE-92F7-4447-B51C-87E7F9AF9941}" type="presOf" srcId="{18EA86FE-E009-45D8-BDE7-50DA1055AF15}" destId="{6AA1C012-4236-4BD8-8603-54B940BF9BC1}" srcOrd="0" destOrd="0" presId="urn:microsoft.com/office/officeart/2005/8/layout/hList2"/>
    <dgm:cxn modelId="{257B9A72-F826-4EBA-9153-5ABF2835B7F8}" type="presOf" srcId="{EFAEF760-1ED2-4E70-8679-9AB9BA7F0EDD}" destId="{9E96344C-BC66-4B04-B1AB-1F7C4BCAD346}" srcOrd="0" destOrd="2" presId="urn:microsoft.com/office/officeart/2005/8/layout/hList2"/>
    <dgm:cxn modelId="{948FA6C8-D2C7-4270-96C0-4B106B79A4B2}" srcId="{67D2F8FD-BA04-4966-ADA9-48EA9BA3D503}" destId="{A3936832-98A9-497A-8EBC-2A4678439B90}" srcOrd="3" destOrd="0" parTransId="{714EC7D3-0D92-48F5-BD30-42FBC355EDDC}" sibTransId="{7FF681EB-2C52-49CB-8FE1-1CAC3A6F06FB}"/>
    <dgm:cxn modelId="{A199EBD5-4ABA-405F-8B2F-CF08C6D0B648}" type="presOf" srcId="{65F0153A-DC46-4336-B993-12AEAD52750C}" destId="{6C998988-97A0-479A-AABB-738FA5B738C2}" srcOrd="0" destOrd="1" presId="urn:microsoft.com/office/officeart/2005/8/layout/hList2"/>
    <dgm:cxn modelId="{09834BD6-4151-407A-8BDD-9B76B388255C}" srcId="{4C7E445C-5299-4670-AF62-AF2243E1B9B4}" destId="{EFAEF760-1ED2-4E70-8679-9AB9BA7F0EDD}" srcOrd="2" destOrd="0" parTransId="{0E7F67F7-36FD-4973-AB33-1EAE038C3578}" sibTransId="{27866DEA-42B1-4768-A84B-4D233067D837}"/>
    <dgm:cxn modelId="{284EBB96-3BB3-49A0-8144-35844555B91B}" srcId="{4C7E445C-5299-4670-AF62-AF2243E1B9B4}" destId="{DB2AE828-1130-44DB-B823-BE50A1255895}" srcOrd="3" destOrd="0" parTransId="{CB531010-403B-48AF-BD17-C414BD80B80F}" sibTransId="{BA707C61-4FC4-4156-8F17-ABF0B7074967}"/>
    <dgm:cxn modelId="{7E03ED7C-A603-4DCE-8A11-42481ADC7826}" srcId="{FE0C1368-414B-467F-B36F-CF05B926264B}" destId="{0ED00521-F037-477C-B1AB-9D215BB84132}" srcOrd="0" destOrd="0" parTransId="{8A95E44F-0D6F-476B-9F8B-CB3725A744CE}" sibTransId="{77FCA93E-38EA-41C8-A4B1-512BB7FB4E8B}"/>
    <dgm:cxn modelId="{BCDD1E13-6661-4E75-9AF8-A41A45AAB015}" type="presOf" srcId="{F24D9635-CC75-4FFA-B0C0-2CB44676F376}" destId="{9E96344C-BC66-4B04-B1AB-1F7C4BCAD346}" srcOrd="0" destOrd="8" presId="urn:microsoft.com/office/officeart/2005/8/layout/hList2"/>
    <dgm:cxn modelId="{02F60E88-4369-4FD1-BC04-06786CDA7AC4}" srcId="{4C7E445C-5299-4670-AF62-AF2243E1B9B4}" destId="{AA0B881E-C350-4E3E-92B9-113E1963C9BD}" srcOrd="7" destOrd="0" parTransId="{9338B625-DDAC-4767-A69A-2E7FAF708A0B}" sibTransId="{249B65A6-F42F-4EEB-9EB6-174EA4E3D699}"/>
    <dgm:cxn modelId="{6E3D4F0A-AC61-49B7-B6C8-F92735014C93}" type="presOf" srcId="{0C50A103-EFCC-4AAD-B95A-1BC030535AA9}" destId="{9E96344C-BC66-4B04-B1AB-1F7C4BCAD346}" srcOrd="0" destOrd="0" presId="urn:microsoft.com/office/officeart/2005/8/layout/hList2"/>
    <dgm:cxn modelId="{DF6A7BA2-F77D-4611-89F9-348443E99665}" srcId="{4C7E445C-5299-4670-AF62-AF2243E1B9B4}" destId="{AB36F470-EE3D-44AF-9FB0-F9B1947A0CE9}" srcOrd="4" destOrd="0" parTransId="{95BD647D-FCB0-495C-A5F3-A3C82B7D9559}" sibTransId="{E6234E30-3814-4820-A879-3FD6DB89DB5A}"/>
    <dgm:cxn modelId="{EA26D577-CB05-4BD0-BEE7-554D1C726E25}" type="presOf" srcId="{8119E5A2-9A3D-4581-B376-389AE502162D}" destId="{6C998988-97A0-479A-AABB-738FA5B738C2}" srcOrd="0" destOrd="0" presId="urn:microsoft.com/office/officeart/2005/8/layout/hList2"/>
    <dgm:cxn modelId="{9A48E46C-999E-47A4-9DDF-922928C51962}" type="presOf" srcId="{AB36F470-EE3D-44AF-9FB0-F9B1947A0CE9}" destId="{9E96344C-BC66-4B04-B1AB-1F7C4BCAD346}" srcOrd="0" destOrd="4" presId="urn:microsoft.com/office/officeart/2005/8/layout/hList2"/>
    <dgm:cxn modelId="{89164D46-ADF2-4639-BA50-B93926E43543}" srcId="{4C7E445C-5299-4670-AF62-AF2243E1B9B4}" destId="{A95E900D-A258-4314-B54A-B229C6E6EEBA}" srcOrd="5" destOrd="0" parTransId="{1C732B63-108C-49FF-8AEF-659553C4A21A}" sibTransId="{8E8F2367-BCD4-4CAC-87A4-AFC2543AFD16}"/>
    <dgm:cxn modelId="{CD29331B-8E83-48D8-8592-09C208F007E9}" srcId="{0ED00521-F037-477C-B1AB-9D215BB84132}" destId="{7D4A52EA-D837-435B-AED3-29D0D5EA0D6A}" srcOrd="3" destOrd="0" parTransId="{8CB325E9-34B0-4928-9B82-71748DBCFF05}" sibTransId="{16B05B73-D173-406E-ADFA-D66B0613B9B6}"/>
    <dgm:cxn modelId="{D5BFFB1C-2C04-47C9-A57D-58A280DAA9BA}" type="presOf" srcId="{451B6E73-301F-49F8-A70C-CFA53866C734}" destId="{6C998988-97A0-479A-AABB-738FA5B738C2}" srcOrd="0" destOrd="4" presId="urn:microsoft.com/office/officeart/2005/8/layout/hList2"/>
    <dgm:cxn modelId="{BD1B8872-D62F-467D-93CE-82687633C7AA}" type="presOf" srcId="{A95E900D-A258-4314-B54A-B229C6E6EEBA}" destId="{9E96344C-BC66-4B04-B1AB-1F7C4BCAD346}" srcOrd="0" destOrd="5" presId="urn:microsoft.com/office/officeart/2005/8/layout/hList2"/>
    <dgm:cxn modelId="{0BD840BD-4029-4A3E-A1D3-AA2CF568E074}" type="presOf" srcId="{D0307C4A-F5DC-4DF9-8BF0-7D4C20F69B75}" destId="{9E96344C-BC66-4B04-B1AB-1F7C4BCAD346}" srcOrd="0" destOrd="1" presId="urn:microsoft.com/office/officeart/2005/8/layout/hList2"/>
    <dgm:cxn modelId="{FCF16DB0-7BB4-494F-A3AC-2FB73C0FD3E2}" type="presOf" srcId="{4DC6B720-E677-40C7-A4AE-653162989B0C}" destId="{9E96344C-BC66-4B04-B1AB-1F7C4BCAD346}" srcOrd="0" destOrd="6" presId="urn:microsoft.com/office/officeart/2005/8/layout/hList2"/>
    <dgm:cxn modelId="{A1B61574-A766-4463-8025-2292790305E5}" type="presOf" srcId="{22C5D367-F4E7-4183-ABA7-1D72D5178113}" destId="{6C998988-97A0-479A-AABB-738FA5B738C2}" srcOrd="0" destOrd="6" presId="urn:microsoft.com/office/officeart/2005/8/layout/hList2"/>
    <dgm:cxn modelId="{610055CA-CED8-42CA-919F-F4968137D5EA}" srcId="{0ED00521-F037-477C-B1AB-9D215BB84132}" destId="{2B791213-D2DB-4B68-B204-646A9221DEB0}" srcOrd="9" destOrd="0" parTransId="{DD36CAA0-C146-4483-A1A1-CAD37B7A6B89}" sibTransId="{1EFD8373-6F2A-41BD-A42C-9369EE5BEA20}"/>
    <dgm:cxn modelId="{C2DF8861-B350-4A89-AD5A-F9B6680FA5D1}" srcId="{67D2F8FD-BA04-4966-ADA9-48EA9BA3D503}" destId="{18EA86FE-E009-45D8-BDE7-50DA1055AF15}" srcOrd="0" destOrd="0" parTransId="{B0938C39-BC97-4634-87E3-517C9A79EE9C}" sibTransId="{2E5D0689-97A3-4B33-9F1C-265B0BB94C16}"/>
    <dgm:cxn modelId="{66ACA4C1-08B5-470B-B1BD-607C3550380E}" srcId="{0ED00521-F037-477C-B1AB-9D215BB84132}" destId="{65F0153A-DC46-4336-B993-12AEAD52750C}" srcOrd="1" destOrd="0" parTransId="{86D2BB2A-3268-4F08-AFB4-DD883A013F9E}" sibTransId="{1C8B87ED-7F19-4E96-A324-3D45EB921078}"/>
    <dgm:cxn modelId="{212F224F-7F82-4406-86FD-BA942E53A7AF}" type="presOf" srcId="{7D4A52EA-D837-435B-AED3-29D0D5EA0D6A}" destId="{6C998988-97A0-479A-AABB-738FA5B738C2}" srcOrd="0" destOrd="3" presId="urn:microsoft.com/office/officeart/2005/8/layout/hList2"/>
    <dgm:cxn modelId="{6AE83DED-9214-4F7F-BC91-50196D551C42}" type="presOf" srcId="{64AEBFB7-1458-41F9-BFB9-F730E70F19E1}" destId="{6C998988-97A0-479A-AABB-738FA5B738C2}" srcOrd="0" destOrd="7" presId="urn:microsoft.com/office/officeart/2005/8/layout/hList2"/>
    <dgm:cxn modelId="{C1712B56-2378-4B67-8996-643EEEB52335}" srcId="{4C7E445C-5299-4670-AF62-AF2243E1B9B4}" destId="{40B15E0D-ED3A-4066-8E3A-2E9F575194ED}" srcOrd="9" destOrd="0" parTransId="{FE9E4A10-6BBE-4333-8797-5CB9526E4999}" sibTransId="{E09E4B21-BCE2-4054-B612-A05E328FF2DC}"/>
    <dgm:cxn modelId="{30BEA451-127C-4AA8-B9AC-300349C596A9}" type="presOf" srcId="{4C7E445C-5299-4670-AF62-AF2243E1B9B4}" destId="{16119483-AB8D-4F79-8265-288C1D4B665E}" srcOrd="0" destOrd="0" presId="urn:microsoft.com/office/officeart/2005/8/layout/hList2"/>
    <dgm:cxn modelId="{3DB6BCA6-8329-43F8-8453-3018DD4448B1}" srcId="{0ED00521-F037-477C-B1AB-9D215BB84132}" destId="{64AEBFB7-1458-41F9-BFB9-F730E70F19E1}" srcOrd="7" destOrd="0" parTransId="{D716DA8E-1AC9-49E5-B0A4-3734CFFE3BF8}" sibTransId="{424DFC4E-EBCE-4D9A-9A28-4EFEAA12F93C}"/>
    <dgm:cxn modelId="{20F966A4-3454-4B87-B974-B21126392503}" srcId="{4C7E445C-5299-4670-AF62-AF2243E1B9B4}" destId="{F24D9635-CC75-4FFA-B0C0-2CB44676F376}" srcOrd="8" destOrd="0" parTransId="{AC56EAB9-CB7C-41BA-B8F9-B69F6A212673}" sibTransId="{CC36F241-A789-416D-9A25-28CA045D0547}"/>
    <dgm:cxn modelId="{3D5E046D-11D8-4B9C-8F43-795617820706}" srcId="{67D2F8FD-BA04-4966-ADA9-48EA9BA3D503}" destId="{5E2A205F-C659-4875-BC32-EF2C9123F220}" srcOrd="2" destOrd="0" parTransId="{D1BEBD3F-578A-4864-B614-D13C01CFACAF}" sibTransId="{E1154601-FA35-43EE-856E-43B01F3B3B79}"/>
    <dgm:cxn modelId="{9D932BA2-98E7-460D-800A-DC34CC9FB8CA}" type="presOf" srcId="{40B15E0D-ED3A-4066-8E3A-2E9F575194ED}" destId="{9E96344C-BC66-4B04-B1AB-1F7C4BCAD346}" srcOrd="0" destOrd="9" presId="urn:microsoft.com/office/officeart/2005/8/layout/hList2"/>
    <dgm:cxn modelId="{8C2E93B0-B978-40DA-9D4C-2486C19331A2}" type="presOf" srcId="{67D2F8FD-BA04-4966-ADA9-48EA9BA3D503}" destId="{E12DDEFE-AB30-4284-8A1F-8FF14EC9E413}" srcOrd="0" destOrd="0" presId="urn:microsoft.com/office/officeart/2005/8/layout/hList2"/>
    <dgm:cxn modelId="{84B92CB3-E8AF-4771-8969-DBD086A213B1}" srcId="{0ED00521-F037-477C-B1AB-9D215BB84132}" destId="{D48B8DE5-AFAA-424F-82C1-5358E27BE4B7}" srcOrd="5" destOrd="0" parTransId="{7EEB505F-DF91-4F7B-B9B5-7C53184519FA}" sibTransId="{EEB77530-265F-4EA8-80F7-83662EAB84F9}"/>
    <dgm:cxn modelId="{A0812014-DA1F-4410-8F99-C78ED72A4B12}" type="presOf" srcId="{5E2A205F-C659-4875-BC32-EF2C9123F220}" destId="{6AA1C012-4236-4BD8-8603-54B940BF9BC1}" srcOrd="0" destOrd="2" presId="urn:microsoft.com/office/officeart/2005/8/layout/hList2"/>
    <dgm:cxn modelId="{F44583A4-DF3A-4591-9092-75540AC952D2}" srcId="{67D2F8FD-BA04-4966-ADA9-48EA9BA3D503}" destId="{840F6F5E-CDB3-47A6-B391-BE7C5F07AEB0}" srcOrd="1" destOrd="0" parTransId="{EDC00325-06A0-4BE8-8396-533A26CED0A9}" sibTransId="{F14B98F7-CFFA-4E44-B245-820BE85893D7}"/>
    <dgm:cxn modelId="{1573548F-A111-4863-A0CD-5DCA6CD7313C}" srcId="{0ED00521-F037-477C-B1AB-9D215BB84132}" destId="{14BB6EEE-A969-461D-8CFA-194D5DC45EB8}" srcOrd="2" destOrd="0" parTransId="{A52323F3-CDAA-42B0-838F-1BDA99207EA6}" sibTransId="{50A55ABA-92D8-477D-A34C-5302DEE2B442}"/>
    <dgm:cxn modelId="{1CE5E106-4DC7-41D0-A125-2A71183B41AC}" type="presOf" srcId="{A3936832-98A9-497A-8EBC-2A4678439B90}" destId="{6AA1C012-4236-4BD8-8603-54B940BF9BC1}" srcOrd="0" destOrd="3" presId="urn:microsoft.com/office/officeart/2005/8/layout/hList2"/>
    <dgm:cxn modelId="{F0149E5E-FB07-4F15-B23F-D946D6E9A371}" type="presOf" srcId="{DB2AE828-1130-44DB-B823-BE50A1255895}" destId="{9E96344C-BC66-4B04-B1AB-1F7C4BCAD346}" srcOrd="0" destOrd="3" presId="urn:microsoft.com/office/officeart/2005/8/layout/hList2"/>
    <dgm:cxn modelId="{F38D5D99-C077-448A-83EA-6A888175BAA5}" srcId="{4C7E445C-5299-4670-AF62-AF2243E1B9B4}" destId="{4DC6B720-E677-40C7-A4AE-653162989B0C}" srcOrd="6" destOrd="0" parTransId="{42311ECF-EB6D-4465-B9D5-6E64F41F4905}" sibTransId="{04B08833-FD83-49C8-B51D-7C2B90D342CD}"/>
    <dgm:cxn modelId="{3E4B4446-359D-421F-A7E0-9D5CDFB9D9D0}" srcId="{0ED00521-F037-477C-B1AB-9D215BB84132}" destId="{22C5D367-F4E7-4183-ABA7-1D72D5178113}" srcOrd="6" destOrd="0" parTransId="{94289B6B-0F7B-43AD-97B3-09823628FECD}" sibTransId="{B1C23E08-33AF-437E-B23D-967424717C5C}"/>
    <dgm:cxn modelId="{25969ADB-18FE-41BA-9C6D-4B991B94D0A4}" type="presParOf" srcId="{4F5987FE-D249-453A-8F8A-62EC22BC121A}" destId="{D86A1C54-252E-4F69-8F12-D64A2F41B269}" srcOrd="0" destOrd="0" presId="urn:microsoft.com/office/officeart/2005/8/layout/hList2"/>
    <dgm:cxn modelId="{C3A15016-53D0-4DB2-922B-5E160DAB4702}" type="presParOf" srcId="{D86A1C54-252E-4F69-8F12-D64A2F41B269}" destId="{EA5E8684-4538-46A9-88F7-CC138341C0D3}" srcOrd="0" destOrd="0" presId="urn:microsoft.com/office/officeart/2005/8/layout/hList2"/>
    <dgm:cxn modelId="{5006DCF0-0220-4F5F-B0F5-E0F7A9C605F4}" type="presParOf" srcId="{D86A1C54-252E-4F69-8F12-D64A2F41B269}" destId="{6C998988-97A0-479A-AABB-738FA5B738C2}" srcOrd="1" destOrd="0" presId="urn:microsoft.com/office/officeart/2005/8/layout/hList2"/>
    <dgm:cxn modelId="{08F351B5-53A9-439B-A338-7189307FF55C}" type="presParOf" srcId="{D86A1C54-252E-4F69-8F12-D64A2F41B269}" destId="{75C9E0D0-FBE3-4575-8907-9AE370E8876B}" srcOrd="2" destOrd="0" presId="urn:microsoft.com/office/officeart/2005/8/layout/hList2"/>
    <dgm:cxn modelId="{0F2339EB-506A-4E03-93BE-2267DB9C7F86}" type="presParOf" srcId="{4F5987FE-D249-453A-8F8A-62EC22BC121A}" destId="{41C16915-F65C-47AF-AEE9-00C9EE785132}" srcOrd="1" destOrd="0" presId="urn:microsoft.com/office/officeart/2005/8/layout/hList2"/>
    <dgm:cxn modelId="{2F9966D7-966D-4DCE-AB30-E1CA8DAC7E70}" type="presParOf" srcId="{4F5987FE-D249-453A-8F8A-62EC22BC121A}" destId="{568AA70D-D4DD-4256-8341-3A914A3C15DB}" srcOrd="2" destOrd="0" presId="urn:microsoft.com/office/officeart/2005/8/layout/hList2"/>
    <dgm:cxn modelId="{41F413D6-F498-4DB0-ADA1-1E982AE96E32}" type="presParOf" srcId="{568AA70D-D4DD-4256-8341-3A914A3C15DB}" destId="{575BF761-0CB1-4D81-9ECE-5E2638F69303}" srcOrd="0" destOrd="0" presId="urn:microsoft.com/office/officeart/2005/8/layout/hList2"/>
    <dgm:cxn modelId="{0F72D370-FC18-4B9C-B0B8-A8E5E8B5690C}" type="presParOf" srcId="{568AA70D-D4DD-4256-8341-3A914A3C15DB}" destId="{9E96344C-BC66-4B04-B1AB-1F7C4BCAD346}" srcOrd="1" destOrd="0" presId="urn:microsoft.com/office/officeart/2005/8/layout/hList2"/>
    <dgm:cxn modelId="{EBC5C79C-DC5F-4EE7-B36D-8C9710A0D025}" type="presParOf" srcId="{568AA70D-D4DD-4256-8341-3A914A3C15DB}" destId="{16119483-AB8D-4F79-8265-288C1D4B665E}" srcOrd="2" destOrd="0" presId="urn:microsoft.com/office/officeart/2005/8/layout/hList2"/>
    <dgm:cxn modelId="{EB42C6E9-C923-4D7A-A443-AE94F64F9895}" type="presParOf" srcId="{4F5987FE-D249-453A-8F8A-62EC22BC121A}" destId="{1595D67D-6C81-49E6-8FB6-AEF2D5EF57BA}" srcOrd="3" destOrd="0" presId="urn:microsoft.com/office/officeart/2005/8/layout/hList2"/>
    <dgm:cxn modelId="{4836D3A7-028F-40E4-990C-2008DB536557}" type="presParOf" srcId="{4F5987FE-D249-453A-8F8A-62EC22BC121A}" destId="{45BA1A38-C400-4849-A437-218FEA44E28A}" srcOrd="4" destOrd="0" presId="urn:microsoft.com/office/officeart/2005/8/layout/hList2"/>
    <dgm:cxn modelId="{C10E766B-DAD3-4A7B-9862-CD35AE7BBF85}" type="presParOf" srcId="{45BA1A38-C400-4849-A437-218FEA44E28A}" destId="{4FD910ED-66A4-4253-BBF4-F135AA2A35F8}" srcOrd="0" destOrd="0" presId="urn:microsoft.com/office/officeart/2005/8/layout/hList2"/>
    <dgm:cxn modelId="{F642E41A-0BEF-490E-88DA-4EF27FF0AF52}" type="presParOf" srcId="{45BA1A38-C400-4849-A437-218FEA44E28A}" destId="{6AA1C012-4236-4BD8-8603-54B940BF9BC1}" srcOrd="1" destOrd="0" presId="urn:microsoft.com/office/officeart/2005/8/layout/hList2"/>
    <dgm:cxn modelId="{13053C67-2104-4F42-8BAE-FD11F367BBDD}" type="presParOf" srcId="{45BA1A38-C400-4849-A437-218FEA44E28A}" destId="{E12DDEFE-AB30-4284-8A1F-8FF14EC9E41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0C1368-414B-467F-B36F-CF05B926264B}" type="doc">
      <dgm:prSet loTypeId="urn:microsoft.com/office/officeart/2005/8/layout/hList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ED00521-F037-477C-B1AB-9D215BB84132}">
      <dgm:prSet phldrT="[Text]" custT="1"/>
      <dgm:spPr/>
      <dgm:t>
        <a:bodyPr/>
        <a:lstStyle/>
        <a:p>
          <a:pPr algn="r"/>
          <a:r>
            <a:rPr lang="es-MX" sz="4000" b="1" dirty="0" err="1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</a:t>
          </a:r>
          <a:r>
            <a:rPr lang="es-MX" sz="40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-Químicas</a:t>
          </a:r>
          <a:r>
            <a:rPr lang="es-MX" sz="3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b="1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95E44F-0D6F-476B-9F8B-CB3725A744CE}" type="parTrans" cxnId="{7E03ED7C-A603-4DCE-8A11-42481ADC78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FCA93E-38EA-41C8-A4B1-512BB7FB4E8B}" type="sibTrans" cxnId="{7E03ED7C-A603-4DCE-8A11-42481ADC78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19E5A2-9A3D-4581-B376-389AE502162D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Hemograma completo.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49F9E-EB94-46F2-B98B-97D7E7A2303A}" type="parTrans" cxnId="{95FF10D8-58F8-4487-B261-35342BE165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339935-EBF9-4EF6-8AAC-9E2F5FD7280C}" type="sibTrans" cxnId="{95FF10D8-58F8-4487-B261-35342BE165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7E445C-5299-4670-AF62-AF2243E1B9B4}">
      <dgm:prSet phldrT="[Text]"/>
      <dgm:spPr/>
      <dgm:t>
        <a:bodyPr/>
        <a:lstStyle/>
        <a:p>
          <a:r>
            <a:rPr lang="es-MX" b="1" dirty="0" smtClean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Estudios de imágenes</a:t>
          </a:r>
          <a:endParaRPr lang="en-US" b="1" dirty="0">
            <a:solidFill>
              <a:srgbClr val="FFFF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B8FE0B-84EB-47BB-AF91-C7EA06A3D257}" type="parTrans" cxnId="{4B3532EB-6A1A-4EB1-B29E-6406A80BBAD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04A39-4D29-49BC-A4DC-09EF4EA3C0B6}" type="sibTrans" cxnId="{4B3532EB-6A1A-4EB1-B29E-6406A80BBAD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E900D-A258-4314-B54A-B229C6E6EEBA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Tomografía Axial Computarizada (TAC) de cráneo.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732B63-108C-49FF-8AEF-659553C4A21A}" type="parTrans" cxnId="{89164D46-ADF2-4639-BA50-B93926E435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F2367-BCD4-4CAC-87A4-AFC2543AFD16}" type="sibTrans" cxnId="{89164D46-ADF2-4639-BA50-B93926E435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2F8FD-BA04-4966-ADA9-48EA9BA3D503}">
      <dgm:prSet phldrT="[Text]"/>
      <dgm:spPr/>
      <dgm:t>
        <a:bodyPr/>
        <a:lstStyle/>
        <a:p>
          <a:r>
            <a:rPr lang="es-MX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líquidos</a:t>
          </a:r>
          <a:endParaRPr lang="en-US" dirty="0">
            <a:solidFill>
              <a:srgbClr val="00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6B434-A6EF-41F3-9C03-F12699BA90C6}" type="parTrans" cxnId="{0FE2A5F3-51C9-489C-A5E6-BD6E67CCC9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F24C4-AFF7-4D3C-90FF-0BC9B93BBBDC}" type="sibTrans" cxnId="{0FE2A5F3-51C9-489C-A5E6-BD6E67CCC9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A86FE-E009-45D8-BDE7-50DA1055AF15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E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Punción Lumbar:       (</a:t>
          </a:r>
          <a:r>
            <a:rPr lang="es-ES" sz="24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Siempre después del TAC</a:t>
          </a:r>
          <a:r>
            <a:rPr lang="es-E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938C39-BC97-4634-87E3-517C9A79EE9C}" type="parTrans" cxnId="{C2DF8861-B350-4A89-AD5A-F9B6680FA5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5D0689-97A3-4B33-9F1C-265B0BB94C16}" type="sibTrans" cxnId="{C2DF8861-B350-4A89-AD5A-F9B6680FA5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0153A-DC46-4336-B993-12AEAD52750C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Glucemia.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2BB2A-3268-4F08-AFB4-DD883A013F9E}" type="parTrans" cxnId="{66ACA4C1-08B5-470B-B1BD-607C355038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8B87ED-7F19-4E96-A324-3D45EB921078}" type="sibTrans" cxnId="{66ACA4C1-08B5-470B-B1BD-607C355038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B6EEE-A969-461D-8CFA-194D5DC45EB8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Creatinina.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323F3-CDAA-42B0-838F-1BDA99207EA6}" type="parTrans" cxnId="{1573548F-A111-4863-A0CD-5DCA6CD7313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A55ABA-92D8-477D-A34C-5302DEE2B442}" type="sibTrans" cxnId="{1573548F-A111-4863-A0CD-5DCA6CD7313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A52EA-D837-435B-AED3-29D0D5EA0D6A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Perfil hepático.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B325E9-34B0-4928-9B82-71748DBCFF05}" type="parTrans" cxnId="{CD29331B-8E83-48D8-8592-09C208F007E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05B73-D173-406E-ADFA-D66B0613B9B6}" type="sibTrans" cxnId="{CD29331B-8E83-48D8-8592-09C208F007E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B6E73-301F-49F8-A70C-CFA53866C734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Amilasa.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F50039-3906-402B-9885-867F13597DE2}" type="parTrans" cxnId="{07A65EFC-9C03-40B4-AE98-73722E0FAF8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762192-A88F-4502-BAAE-FCA723FC1E53}" type="sibTrans" cxnId="{07A65EFC-9C03-40B4-AE98-73722E0FAF8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B8DE5-AFAA-424F-82C1-5358E27BE4B7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Amoniemia. 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B505F-DF91-4F7B-B9B5-7C53184519FA}" type="parTrans" cxnId="{84B92CB3-E8AF-4771-8969-DBD086A213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77530-265F-4EA8-80F7-83662EAB84F9}" type="sibTrans" cxnId="{84B92CB3-E8AF-4771-8969-DBD086A213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5D367-F4E7-4183-ABA7-1D72D5178113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Iones, incluyendo el calcio..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89B6B-0F7B-43AD-97B3-09823628FECD}" type="parTrans" cxnId="{3E4B4446-359D-421F-A7E0-9D5CDFB9D9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C23E08-33AF-437E-B23D-967424717C5C}" type="sibTrans" cxnId="{3E4B4446-359D-421F-A7E0-9D5CDFB9D9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EBFB7-1458-41F9-BFB9-F730E70F19E1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Gasometría arterial.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6DA8E-1AC9-49E5-B0A4-3734CFFE3BF8}" type="parTrans" cxnId="{3DB6BCA6-8329-43F8-8453-3018DD4448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DFC4E-EBCE-4D9A-9A28-4EFEAA12F93C}" type="sibTrans" cxnId="{3DB6BCA6-8329-43F8-8453-3018DD4448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7B2F4-C677-4361-8C2D-EC54D32DF038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Coagulograma</a:t>
          </a:r>
          <a:r>
            <a: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239B1C-2FDE-411E-9A5A-2EC895E7FBAB}" type="parTrans" cxnId="{3EF2F9B3-1483-4B32-A56B-4321952C74D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C93D3-F0E6-46B5-8DAD-4746D4307AFF}" type="sibTrans" cxnId="{3EF2F9B3-1483-4B32-A56B-4321952C74D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0A103-EFCC-4AAD-B95A-1BC030535AA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</a:t>
          </a:r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tórax</a:t>
          </a:r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33DB5-90A9-45E9-A779-9C71DD4EBA37}" type="parTrans" cxnId="{656CE4DC-CD67-4EE6-9D20-F32D78198508}">
      <dgm:prSet/>
      <dgm:spPr/>
      <dgm:t>
        <a:bodyPr/>
        <a:lstStyle/>
        <a:p>
          <a:endParaRPr lang="es-ES"/>
        </a:p>
      </dgm:t>
    </dgm:pt>
    <dgm:pt modelId="{EFA97813-F484-46F2-8BB0-3DDF13A8A2B0}" type="sibTrans" cxnId="{656CE4DC-CD67-4EE6-9D20-F32D78198508}">
      <dgm:prSet/>
      <dgm:spPr/>
      <dgm:t>
        <a:bodyPr/>
        <a:lstStyle/>
        <a:p>
          <a:endParaRPr lang="es-ES"/>
        </a:p>
      </dgm:t>
    </dgm:pt>
    <dgm:pt modelId="{DB2AE828-1130-44DB-B823-BE50A1255895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Electrocardiograma.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31010-403B-48AF-BD17-C414BD80B80F}" type="parTrans" cxnId="{284EBB96-3BB3-49A0-8144-35844555B91B}">
      <dgm:prSet/>
      <dgm:spPr/>
      <dgm:t>
        <a:bodyPr/>
        <a:lstStyle/>
        <a:p>
          <a:endParaRPr lang="es-ES"/>
        </a:p>
      </dgm:t>
    </dgm:pt>
    <dgm:pt modelId="{BA707C61-4FC4-4156-8F17-ABF0B7074967}" type="sibTrans" cxnId="{284EBB96-3BB3-49A0-8144-35844555B91B}">
      <dgm:prSet/>
      <dgm:spPr/>
      <dgm:t>
        <a:bodyPr/>
        <a:lstStyle/>
        <a:p>
          <a:endParaRPr lang="es-ES"/>
        </a:p>
      </dgm:t>
    </dgm:pt>
    <dgm:pt modelId="{40B15E0D-ED3A-4066-8E3A-2E9F575194E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E4A10-6BBE-4333-8797-5CB9526E4999}" type="parTrans" cxnId="{C1712B56-2378-4B67-8996-643EEEB52335}">
      <dgm:prSet/>
      <dgm:spPr/>
      <dgm:t>
        <a:bodyPr/>
        <a:lstStyle/>
        <a:p>
          <a:endParaRPr lang="es-ES"/>
        </a:p>
      </dgm:t>
    </dgm:pt>
    <dgm:pt modelId="{E09E4B21-BCE2-4054-B612-A05E328FF2DC}" type="sibTrans" cxnId="{C1712B56-2378-4B67-8996-643EEEB52335}">
      <dgm:prSet/>
      <dgm:spPr/>
      <dgm:t>
        <a:bodyPr/>
        <a:lstStyle/>
        <a:p>
          <a:endParaRPr lang="es-ES"/>
        </a:p>
      </dgm:t>
    </dgm:pt>
    <dgm:pt modelId="{4DC6B720-E677-40C7-A4AE-653162989B0C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Resonancia Magnética.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11ECF-EB6D-4465-B9D5-6E64F41F4905}" type="parTrans" cxnId="{F38D5D99-C077-448A-83EA-6A888175BAA5}">
      <dgm:prSet/>
      <dgm:spPr/>
      <dgm:t>
        <a:bodyPr/>
        <a:lstStyle/>
        <a:p>
          <a:endParaRPr lang="es-ES"/>
        </a:p>
      </dgm:t>
    </dgm:pt>
    <dgm:pt modelId="{04B08833-FD83-49C8-B51D-7C2B90D342CD}" type="sibTrans" cxnId="{F38D5D99-C077-448A-83EA-6A888175BAA5}">
      <dgm:prSet/>
      <dgm:spPr/>
      <dgm:t>
        <a:bodyPr/>
        <a:lstStyle/>
        <a:p>
          <a:endParaRPr lang="es-ES"/>
        </a:p>
      </dgm:t>
    </dgm:pt>
    <dgm:pt modelId="{F24D9635-CC75-4FFA-B0C0-2CB44676F37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56EAB9-CB7C-41BA-B8F9-B69F6A212673}" type="parTrans" cxnId="{20F966A4-3454-4B87-B974-B21126392503}">
      <dgm:prSet/>
      <dgm:spPr/>
      <dgm:t>
        <a:bodyPr/>
        <a:lstStyle/>
        <a:p>
          <a:endParaRPr lang="es-ES"/>
        </a:p>
      </dgm:t>
    </dgm:pt>
    <dgm:pt modelId="{CC36F241-A789-416D-9A25-28CA045D0547}" type="sibTrans" cxnId="{20F966A4-3454-4B87-B974-B21126392503}">
      <dgm:prSet/>
      <dgm:spPr/>
      <dgm:t>
        <a:bodyPr/>
        <a:lstStyle/>
        <a:p>
          <a:endParaRPr lang="es-ES"/>
        </a:p>
      </dgm:t>
    </dgm:pt>
    <dgm:pt modelId="{AB36F470-EE3D-44AF-9FB0-F9B1947A0CE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Electroencefalograma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647D-FCB0-495C-A5F3-A3C82B7D9559}" type="parTrans" cxnId="{DF6A7BA2-F77D-4611-89F9-348443E99665}">
      <dgm:prSet/>
      <dgm:spPr/>
      <dgm:t>
        <a:bodyPr/>
        <a:lstStyle/>
        <a:p>
          <a:endParaRPr lang="es-ES"/>
        </a:p>
      </dgm:t>
    </dgm:pt>
    <dgm:pt modelId="{E6234E30-3814-4820-A879-3FD6DB89DB5A}" type="sibTrans" cxnId="{DF6A7BA2-F77D-4611-89F9-348443E99665}">
      <dgm:prSet/>
      <dgm:spPr/>
      <dgm:t>
        <a:bodyPr/>
        <a:lstStyle/>
        <a:p>
          <a:endParaRPr lang="es-ES"/>
        </a:p>
      </dgm:t>
    </dgm:pt>
    <dgm:pt modelId="{840F6F5E-CDB3-47A6-B391-BE7C5F07AEB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Hemocultivo.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C00325-06A0-4BE8-8396-533A26CED0A9}" type="parTrans" cxnId="{F44583A4-DF3A-4591-9092-75540AC952D2}">
      <dgm:prSet/>
      <dgm:spPr/>
      <dgm:t>
        <a:bodyPr/>
        <a:lstStyle/>
        <a:p>
          <a:endParaRPr lang="es-ES"/>
        </a:p>
      </dgm:t>
    </dgm:pt>
    <dgm:pt modelId="{F14B98F7-CFFA-4E44-B245-820BE85893D7}" type="sibTrans" cxnId="{F44583A4-DF3A-4591-9092-75540AC952D2}">
      <dgm:prSet/>
      <dgm:spPr/>
      <dgm:t>
        <a:bodyPr/>
        <a:lstStyle/>
        <a:p>
          <a:endParaRPr lang="es-ES"/>
        </a:p>
      </dgm:t>
    </dgm:pt>
    <dgm:pt modelId="{5E2A205F-C659-4875-BC32-EF2C9123F22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Urocultivo.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EBD3F-578A-4864-B614-D13C01CFACAF}" type="parTrans" cxnId="{3D5E046D-11D8-4B9C-8F43-795617820706}">
      <dgm:prSet/>
      <dgm:spPr/>
      <dgm:t>
        <a:bodyPr/>
        <a:lstStyle/>
        <a:p>
          <a:endParaRPr lang="es-ES"/>
        </a:p>
      </dgm:t>
    </dgm:pt>
    <dgm:pt modelId="{E1154601-FA35-43EE-856E-43B01F3B3B79}" type="sibTrans" cxnId="{3D5E046D-11D8-4B9C-8F43-795617820706}">
      <dgm:prSet/>
      <dgm:spPr/>
      <dgm:t>
        <a:bodyPr/>
        <a:lstStyle/>
        <a:p>
          <a:endParaRPr lang="es-ES"/>
        </a:p>
      </dgm:t>
    </dgm:pt>
    <dgm:pt modelId="{A3936832-98A9-497A-8EBC-2A4678439B9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Muestra</a:t>
          </a:r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jugo </a:t>
          </a:r>
          <a:r>
            <a:rPr lang="en-US" sz="2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gástrico</a:t>
          </a:r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 intoxicación profesional, medicamentosa o drogas de abuso</a:t>
          </a:r>
          <a:r>
            <a:rPr lang="es-ES" sz="24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EC7D3-0D92-48F5-BD30-42FBC355EDDC}" type="parTrans" cxnId="{948FA6C8-D2C7-4270-96C0-4B106B79A4B2}">
      <dgm:prSet/>
      <dgm:spPr/>
      <dgm:t>
        <a:bodyPr/>
        <a:lstStyle/>
        <a:p>
          <a:endParaRPr lang="es-ES"/>
        </a:p>
      </dgm:t>
    </dgm:pt>
    <dgm:pt modelId="{7FF681EB-2C52-49CB-8FE1-1CAC3A6F06FB}" type="sibTrans" cxnId="{948FA6C8-D2C7-4270-96C0-4B106B79A4B2}">
      <dgm:prSet/>
      <dgm:spPr/>
      <dgm:t>
        <a:bodyPr/>
        <a:lstStyle/>
        <a:p>
          <a:endParaRPr lang="es-ES"/>
        </a:p>
      </dgm:t>
    </dgm:pt>
    <dgm:pt modelId="{AA0B881E-C350-4E3E-92B9-113E1963C9B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Arteriografía</a:t>
          </a:r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38B625-DDAC-4767-A69A-2E7FAF708A0B}" type="parTrans" cxnId="{02F60E88-4369-4FD1-BC04-06786CDA7AC4}">
      <dgm:prSet/>
      <dgm:spPr/>
      <dgm:t>
        <a:bodyPr/>
        <a:lstStyle/>
        <a:p>
          <a:endParaRPr lang="es-ES"/>
        </a:p>
      </dgm:t>
    </dgm:pt>
    <dgm:pt modelId="{249B65A6-F42F-4EEB-9EB6-174EA4E3D699}" type="sibTrans" cxnId="{02F60E88-4369-4FD1-BC04-06786CDA7AC4}">
      <dgm:prSet/>
      <dgm:spPr/>
      <dgm:t>
        <a:bodyPr/>
        <a:lstStyle/>
        <a:p>
          <a:endParaRPr lang="es-ES"/>
        </a:p>
      </dgm:t>
    </dgm:pt>
    <dgm:pt modelId="{2B791213-D2DB-4B68-B204-646A9221DEB0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n-US" sz="2400" b="1" dirty="0" err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Serología</a:t>
          </a:r>
          <a:r>
            <a:rPr lang="en-US" sz="2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6CAA0-C146-4483-A1A1-CAD37B7A6B89}" type="parTrans" cxnId="{610055CA-CED8-42CA-919F-F4968137D5EA}">
      <dgm:prSet/>
      <dgm:spPr/>
      <dgm:t>
        <a:bodyPr/>
        <a:lstStyle/>
        <a:p>
          <a:endParaRPr lang="es-ES"/>
        </a:p>
      </dgm:t>
    </dgm:pt>
    <dgm:pt modelId="{1EFD8373-6F2A-41BD-A42C-9369EE5BEA20}" type="sibTrans" cxnId="{610055CA-CED8-42CA-919F-F4968137D5EA}">
      <dgm:prSet/>
      <dgm:spPr/>
      <dgm:t>
        <a:bodyPr/>
        <a:lstStyle/>
        <a:p>
          <a:endParaRPr lang="es-ES"/>
        </a:p>
      </dgm:t>
    </dgm:pt>
    <dgm:pt modelId="{D0307C4A-F5DC-4DF9-8BF0-7D4C20F69B75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cráneo.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7057B-5DDB-47BA-9D47-C1AEBB0BCE4C}" type="parTrans" cxnId="{12F27DF0-2CDF-478D-A30E-7370A4C1F29B}">
      <dgm:prSet/>
      <dgm:spPr/>
      <dgm:t>
        <a:bodyPr/>
        <a:lstStyle/>
        <a:p>
          <a:endParaRPr lang="es-ES"/>
        </a:p>
      </dgm:t>
    </dgm:pt>
    <dgm:pt modelId="{FE20AA72-D0F9-45A3-956A-CAB4D4FFB89A}" type="sibTrans" cxnId="{12F27DF0-2CDF-478D-A30E-7370A4C1F29B}">
      <dgm:prSet/>
      <dgm:spPr/>
      <dgm:t>
        <a:bodyPr/>
        <a:lstStyle/>
        <a:p>
          <a:endParaRPr lang="es-ES"/>
        </a:p>
      </dgm:t>
    </dgm:pt>
    <dgm:pt modelId="{EFAEF760-1ED2-4E70-8679-9AB9BA7F0ED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columna cervical.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67F7-36FD-4973-AB33-1EAE038C3578}" type="parTrans" cxnId="{09834BD6-4151-407A-8BDD-9B76B388255C}">
      <dgm:prSet/>
      <dgm:spPr/>
      <dgm:t>
        <a:bodyPr/>
        <a:lstStyle/>
        <a:p>
          <a:endParaRPr lang="es-ES"/>
        </a:p>
      </dgm:t>
    </dgm:pt>
    <dgm:pt modelId="{27866DEA-42B1-4768-A84B-4D233067D837}" type="sibTrans" cxnId="{09834BD6-4151-407A-8BDD-9B76B388255C}">
      <dgm:prSet/>
      <dgm:spPr/>
      <dgm:t>
        <a:bodyPr/>
        <a:lstStyle/>
        <a:p>
          <a:endParaRPr lang="es-ES"/>
        </a:p>
      </dgm:t>
    </dgm:pt>
    <dgm:pt modelId="{4F5987FE-D249-453A-8F8A-62EC22BC121A}" type="pres">
      <dgm:prSet presAssocID="{FE0C1368-414B-467F-B36F-CF05B926264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6A1C54-252E-4F69-8F12-D64A2F41B269}" type="pres">
      <dgm:prSet presAssocID="{0ED00521-F037-477C-B1AB-9D215BB84132}" presName="compositeNode" presStyleCnt="0">
        <dgm:presLayoutVars>
          <dgm:bulletEnabled val="1"/>
        </dgm:presLayoutVars>
      </dgm:prSet>
      <dgm:spPr/>
    </dgm:pt>
    <dgm:pt modelId="{EA5E8684-4538-46A9-88F7-CC138341C0D3}" type="pres">
      <dgm:prSet presAssocID="{0ED00521-F037-477C-B1AB-9D215BB84132}" presName="image" presStyleLbl="fgImgPlace1" presStyleIdx="0" presStyleCnt="3" custLinFactNeighborY="-3777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C998988-97A0-479A-AABB-738FA5B738C2}" type="pres">
      <dgm:prSet presAssocID="{0ED00521-F037-477C-B1AB-9D215BB84132}" presName="childNode" presStyleLbl="node1" presStyleIdx="0" presStyleCnt="3" custScaleX="116025" custScaleY="115446" custLinFactNeighborX="6397" custLinFactNeighborY="2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9E0D0-FBE3-4575-8907-9AE370E8876B}" type="pres">
      <dgm:prSet presAssocID="{0ED00521-F037-477C-B1AB-9D215BB84132}" presName="parentNode" presStyleLbl="revTx" presStyleIdx="0" presStyleCnt="3" custLinFactNeighborX="-134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16915-F65C-47AF-AEE9-00C9EE785132}" type="pres">
      <dgm:prSet presAssocID="{77FCA93E-38EA-41C8-A4B1-512BB7FB4E8B}" presName="sibTrans" presStyleCnt="0"/>
      <dgm:spPr/>
    </dgm:pt>
    <dgm:pt modelId="{568AA70D-D4DD-4256-8341-3A914A3C15DB}" type="pres">
      <dgm:prSet presAssocID="{4C7E445C-5299-4670-AF62-AF2243E1B9B4}" presName="compositeNode" presStyleCnt="0">
        <dgm:presLayoutVars>
          <dgm:bulletEnabled val="1"/>
        </dgm:presLayoutVars>
      </dgm:prSet>
      <dgm:spPr/>
    </dgm:pt>
    <dgm:pt modelId="{575BF761-0CB1-4D81-9ECE-5E2638F69303}" type="pres">
      <dgm:prSet presAssocID="{4C7E445C-5299-4670-AF62-AF2243E1B9B4}" presName="image" presStyleLbl="fgImgPlace1" presStyleIdx="1" presStyleCnt="3" custLinFactNeighborX="-37975" custLinFactNeighborY="-2358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E96344C-BC66-4B04-B1AB-1F7C4BCAD346}" type="pres">
      <dgm:prSet presAssocID="{4C7E445C-5299-4670-AF62-AF2243E1B9B4}" presName="childNode" presStyleLbl="node1" presStyleIdx="1" presStyleCnt="3" custScaleX="134403" custScaleY="116249" custLinFactNeighborX="4204" custLinFactNeighborY="26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119483-AB8D-4F79-8265-288C1D4B665E}" type="pres">
      <dgm:prSet presAssocID="{4C7E445C-5299-4670-AF62-AF2243E1B9B4}" presName="parentNode" presStyleLbl="revTx" presStyleIdx="1" presStyleCnt="3" custScaleX="135880" custLinFactNeighborX="-547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5D67D-6C81-49E6-8FB6-AEF2D5EF57BA}" type="pres">
      <dgm:prSet presAssocID="{9B604A39-4D29-49BC-A4DC-09EF4EA3C0B6}" presName="sibTrans" presStyleCnt="0"/>
      <dgm:spPr/>
    </dgm:pt>
    <dgm:pt modelId="{45BA1A38-C400-4849-A437-218FEA44E28A}" type="pres">
      <dgm:prSet presAssocID="{67D2F8FD-BA04-4966-ADA9-48EA9BA3D503}" presName="compositeNode" presStyleCnt="0">
        <dgm:presLayoutVars>
          <dgm:bulletEnabled val="1"/>
        </dgm:presLayoutVars>
      </dgm:prSet>
      <dgm:spPr/>
    </dgm:pt>
    <dgm:pt modelId="{4FD910ED-66A4-4253-BBF4-F135AA2A35F8}" type="pres">
      <dgm:prSet presAssocID="{67D2F8FD-BA04-4966-ADA9-48EA9BA3D503}" presName="image" presStyleLbl="fgImgPlace1" presStyleIdx="2" presStyleCnt="3" custLinFactNeighborX="-47578" custLinFactNeighborY="-2358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AA1C012-4236-4BD8-8603-54B940BF9BC1}" type="pres">
      <dgm:prSet presAssocID="{67D2F8FD-BA04-4966-ADA9-48EA9BA3D503}" presName="childNode" presStyleLbl="node1" presStyleIdx="2" presStyleCnt="3" custScaleX="122048" custScaleY="115107" custLinFactNeighborX="-3689" custLinFactNeighborY="24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2DDEFE-AB30-4284-8A1F-8FF14EC9E413}" type="pres">
      <dgm:prSet presAssocID="{67D2F8FD-BA04-4966-ADA9-48EA9BA3D503}" presName="parentNode" presStyleLbl="revTx" presStyleIdx="2" presStyleCnt="3" custLinFactNeighborX="-951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D30483-2835-49B2-AB19-0571D228720A}" type="presOf" srcId="{FE0C1368-414B-467F-B36F-CF05B926264B}" destId="{4F5987FE-D249-453A-8F8A-62EC22BC121A}" srcOrd="0" destOrd="0" presId="urn:microsoft.com/office/officeart/2005/8/layout/hList2"/>
    <dgm:cxn modelId="{76509CC4-9DE7-4D87-94B8-96609BA47901}" type="presOf" srcId="{840F6F5E-CDB3-47A6-B391-BE7C5F07AEB0}" destId="{6AA1C012-4236-4BD8-8603-54B940BF9BC1}" srcOrd="0" destOrd="1" presId="urn:microsoft.com/office/officeart/2005/8/layout/hList2"/>
    <dgm:cxn modelId="{12F27DF0-2CDF-478D-A30E-7370A4C1F29B}" srcId="{4C7E445C-5299-4670-AF62-AF2243E1B9B4}" destId="{D0307C4A-F5DC-4DF9-8BF0-7D4C20F69B75}" srcOrd="1" destOrd="0" parTransId="{5407057B-5DDB-47BA-9D47-C1AEBB0BCE4C}" sibTransId="{FE20AA72-D0F9-45A3-956A-CAB4D4FFB89A}"/>
    <dgm:cxn modelId="{7B18E03E-C04B-41EF-8A58-509D707CF026}" type="presOf" srcId="{3737B2F4-C677-4361-8C2D-EC54D32DF038}" destId="{6C998988-97A0-479A-AABB-738FA5B738C2}" srcOrd="0" destOrd="8" presId="urn:microsoft.com/office/officeart/2005/8/layout/hList2"/>
    <dgm:cxn modelId="{BE9A246D-CAD2-45F5-A88F-C7E866C2D695}" type="presOf" srcId="{D48B8DE5-AFAA-424F-82C1-5358E27BE4B7}" destId="{6C998988-97A0-479A-AABB-738FA5B738C2}" srcOrd="0" destOrd="5" presId="urn:microsoft.com/office/officeart/2005/8/layout/hList2"/>
    <dgm:cxn modelId="{4B3532EB-6A1A-4EB1-B29E-6406A80BBAD5}" srcId="{FE0C1368-414B-467F-B36F-CF05B926264B}" destId="{4C7E445C-5299-4670-AF62-AF2243E1B9B4}" srcOrd="1" destOrd="0" parTransId="{27B8FE0B-84EB-47BB-AF91-C7EA06A3D257}" sibTransId="{9B604A39-4D29-49BC-A4DC-09EF4EA3C0B6}"/>
    <dgm:cxn modelId="{0FE2A5F3-51C9-489C-A5E6-BD6E67CCC905}" srcId="{FE0C1368-414B-467F-B36F-CF05B926264B}" destId="{67D2F8FD-BA04-4966-ADA9-48EA9BA3D503}" srcOrd="2" destOrd="0" parTransId="{9696B434-A6EF-41F3-9C03-F12699BA90C6}" sibTransId="{A0DF24C4-AFF7-4D3C-90FF-0BC9B93BBBDC}"/>
    <dgm:cxn modelId="{72E556EA-DF55-4458-9096-7A0B6DE1ED1F}" type="presOf" srcId="{14BB6EEE-A969-461D-8CFA-194D5DC45EB8}" destId="{6C998988-97A0-479A-AABB-738FA5B738C2}" srcOrd="0" destOrd="2" presId="urn:microsoft.com/office/officeart/2005/8/layout/hList2"/>
    <dgm:cxn modelId="{63A7A633-A96E-4AD8-86BD-C85FCE33DC57}" type="presOf" srcId="{2B791213-D2DB-4B68-B204-646A9221DEB0}" destId="{6C998988-97A0-479A-AABB-738FA5B738C2}" srcOrd="0" destOrd="9" presId="urn:microsoft.com/office/officeart/2005/8/layout/hList2"/>
    <dgm:cxn modelId="{328EBAC0-B96B-474F-8EFC-6B4CB28D91C7}" type="presOf" srcId="{0ED00521-F037-477C-B1AB-9D215BB84132}" destId="{75C9E0D0-FBE3-4575-8907-9AE370E8876B}" srcOrd="0" destOrd="0" presId="urn:microsoft.com/office/officeart/2005/8/layout/hList2"/>
    <dgm:cxn modelId="{3EF2F9B3-1483-4B32-A56B-4321952C74DC}" srcId="{0ED00521-F037-477C-B1AB-9D215BB84132}" destId="{3737B2F4-C677-4361-8C2D-EC54D32DF038}" srcOrd="8" destOrd="0" parTransId="{91239B1C-2FDE-411E-9A5A-2EC895E7FBAB}" sibTransId="{3C5C93D3-F0E6-46B5-8DAD-4746D4307AFF}"/>
    <dgm:cxn modelId="{07A65EFC-9C03-40B4-AE98-73722E0FAF81}" srcId="{0ED00521-F037-477C-B1AB-9D215BB84132}" destId="{451B6E73-301F-49F8-A70C-CFA53866C734}" srcOrd="4" destOrd="0" parTransId="{0AF50039-3906-402B-9885-867F13597DE2}" sibTransId="{3C762192-A88F-4502-BAAE-FCA723FC1E53}"/>
    <dgm:cxn modelId="{95FF10D8-58F8-4487-B261-35342BE1651F}" srcId="{0ED00521-F037-477C-B1AB-9D215BB84132}" destId="{8119E5A2-9A3D-4581-B376-389AE502162D}" srcOrd="0" destOrd="0" parTransId="{F3D49F9E-EB94-46F2-B98B-97D7E7A2303A}" sibTransId="{97339935-EBF9-4EF6-8AAC-9E2F5FD7280C}"/>
    <dgm:cxn modelId="{656CE4DC-CD67-4EE6-9D20-F32D78198508}" srcId="{4C7E445C-5299-4670-AF62-AF2243E1B9B4}" destId="{0C50A103-EFCC-4AAD-B95A-1BC030535AA9}" srcOrd="0" destOrd="0" parTransId="{7F133DB5-90A9-45E9-A779-9C71DD4EBA37}" sibTransId="{EFA97813-F484-46F2-8BB0-3DDF13A8A2B0}"/>
    <dgm:cxn modelId="{4DE42ECC-C793-4D17-8E0B-011C676D2CE7}" type="presOf" srcId="{AA0B881E-C350-4E3E-92B9-113E1963C9BD}" destId="{9E96344C-BC66-4B04-B1AB-1F7C4BCAD346}" srcOrd="0" destOrd="7" presId="urn:microsoft.com/office/officeart/2005/8/layout/hList2"/>
    <dgm:cxn modelId="{D64754FE-92F7-4447-B51C-87E7F9AF9941}" type="presOf" srcId="{18EA86FE-E009-45D8-BDE7-50DA1055AF15}" destId="{6AA1C012-4236-4BD8-8603-54B940BF9BC1}" srcOrd="0" destOrd="0" presId="urn:microsoft.com/office/officeart/2005/8/layout/hList2"/>
    <dgm:cxn modelId="{257B9A72-F826-4EBA-9153-5ABF2835B7F8}" type="presOf" srcId="{EFAEF760-1ED2-4E70-8679-9AB9BA7F0EDD}" destId="{9E96344C-BC66-4B04-B1AB-1F7C4BCAD346}" srcOrd="0" destOrd="2" presId="urn:microsoft.com/office/officeart/2005/8/layout/hList2"/>
    <dgm:cxn modelId="{948FA6C8-D2C7-4270-96C0-4B106B79A4B2}" srcId="{67D2F8FD-BA04-4966-ADA9-48EA9BA3D503}" destId="{A3936832-98A9-497A-8EBC-2A4678439B90}" srcOrd="3" destOrd="0" parTransId="{714EC7D3-0D92-48F5-BD30-42FBC355EDDC}" sibTransId="{7FF681EB-2C52-49CB-8FE1-1CAC3A6F06FB}"/>
    <dgm:cxn modelId="{A199EBD5-4ABA-405F-8B2F-CF08C6D0B648}" type="presOf" srcId="{65F0153A-DC46-4336-B993-12AEAD52750C}" destId="{6C998988-97A0-479A-AABB-738FA5B738C2}" srcOrd="0" destOrd="1" presId="urn:microsoft.com/office/officeart/2005/8/layout/hList2"/>
    <dgm:cxn modelId="{09834BD6-4151-407A-8BDD-9B76B388255C}" srcId="{4C7E445C-5299-4670-AF62-AF2243E1B9B4}" destId="{EFAEF760-1ED2-4E70-8679-9AB9BA7F0EDD}" srcOrd="2" destOrd="0" parTransId="{0E7F67F7-36FD-4973-AB33-1EAE038C3578}" sibTransId="{27866DEA-42B1-4768-A84B-4D233067D837}"/>
    <dgm:cxn modelId="{284EBB96-3BB3-49A0-8144-35844555B91B}" srcId="{4C7E445C-5299-4670-AF62-AF2243E1B9B4}" destId="{DB2AE828-1130-44DB-B823-BE50A1255895}" srcOrd="3" destOrd="0" parTransId="{CB531010-403B-48AF-BD17-C414BD80B80F}" sibTransId="{BA707C61-4FC4-4156-8F17-ABF0B7074967}"/>
    <dgm:cxn modelId="{7E03ED7C-A603-4DCE-8A11-42481ADC7826}" srcId="{FE0C1368-414B-467F-B36F-CF05B926264B}" destId="{0ED00521-F037-477C-B1AB-9D215BB84132}" srcOrd="0" destOrd="0" parTransId="{8A95E44F-0D6F-476B-9F8B-CB3725A744CE}" sibTransId="{77FCA93E-38EA-41C8-A4B1-512BB7FB4E8B}"/>
    <dgm:cxn modelId="{BCDD1E13-6661-4E75-9AF8-A41A45AAB015}" type="presOf" srcId="{F24D9635-CC75-4FFA-B0C0-2CB44676F376}" destId="{9E96344C-BC66-4B04-B1AB-1F7C4BCAD346}" srcOrd="0" destOrd="8" presId="urn:microsoft.com/office/officeart/2005/8/layout/hList2"/>
    <dgm:cxn modelId="{02F60E88-4369-4FD1-BC04-06786CDA7AC4}" srcId="{4C7E445C-5299-4670-AF62-AF2243E1B9B4}" destId="{AA0B881E-C350-4E3E-92B9-113E1963C9BD}" srcOrd="7" destOrd="0" parTransId="{9338B625-DDAC-4767-A69A-2E7FAF708A0B}" sibTransId="{249B65A6-F42F-4EEB-9EB6-174EA4E3D699}"/>
    <dgm:cxn modelId="{6E3D4F0A-AC61-49B7-B6C8-F92735014C93}" type="presOf" srcId="{0C50A103-EFCC-4AAD-B95A-1BC030535AA9}" destId="{9E96344C-BC66-4B04-B1AB-1F7C4BCAD346}" srcOrd="0" destOrd="0" presId="urn:microsoft.com/office/officeart/2005/8/layout/hList2"/>
    <dgm:cxn modelId="{DF6A7BA2-F77D-4611-89F9-348443E99665}" srcId="{4C7E445C-5299-4670-AF62-AF2243E1B9B4}" destId="{AB36F470-EE3D-44AF-9FB0-F9B1947A0CE9}" srcOrd="4" destOrd="0" parTransId="{95BD647D-FCB0-495C-A5F3-A3C82B7D9559}" sibTransId="{E6234E30-3814-4820-A879-3FD6DB89DB5A}"/>
    <dgm:cxn modelId="{EA26D577-CB05-4BD0-BEE7-554D1C726E25}" type="presOf" srcId="{8119E5A2-9A3D-4581-B376-389AE502162D}" destId="{6C998988-97A0-479A-AABB-738FA5B738C2}" srcOrd="0" destOrd="0" presId="urn:microsoft.com/office/officeart/2005/8/layout/hList2"/>
    <dgm:cxn modelId="{9A48E46C-999E-47A4-9DDF-922928C51962}" type="presOf" srcId="{AB36F470-EE3D-44AF-9FB0-F9B1947A0CE9}" destId="{9E96344C-BC66-4B04-B1AB-1F7C4BCAD346}" srcOrd="0" destOrd="4" presId="urn:microsoft.com/office/officeart/2005/8/layout/hList2"/>
    <dgm:cxn modelId="{89164D46-ADF2-4639-BA50-B93926E43543}" srcId="{4C7E445C-5299-4670-AF62-AF2243E1B9B4}" destId="{A95E900D-A258-4314-B54A-B229C6E6EEBA}" srcOrd="5" destOrd="0" parTransId="{1C732B63-108C-49FF-8AEF-659553C4A21A}" sibTransId="{8E8F2367-BCD4-4CAC-87A4-AFC2543AFD16}"/>
    <dgm:cxn modelId="{CD29331B-8E83-48D8-8592-09C208F007E9}" srcId="{0ED00521-F037-477C-B1AB-9D215BB84132}" destId="{7D4A52EA-D837-435B-AED3-29D0D5EA0D6A}" srcOrd="3" destOrd="0" parTransId="{8CB325E9-34B0-4928-9B82-71748DBCFF05}" sibTransId="{16B05B73-D173-406E-ADFA-D66B0613B9B6}"/>
    <dgm:cxn modelId="{D5BFFB1C-2C04-47C9-A57D-58A280DAA9BA}" type="presOf" srcId="{451B6E73-301F-49F8-A70C-CFA53866C734}" destId="{6C998988-97A0-479A-AABB-738FA5B738C2}" srcOrd="0" destOrd="4" presId="urn:microsoft.com/office/officeart/2005/8/layout/hList2"/>
    <dgm:cxn modelId="{BD1B8872-D62F-467D-93CE-82687633C7AA}" type="presOf" srcId="{A95E900D-A258-4314-B54A-B229C6E6EEBA}" destId="{9E96344C-BC66-4B04-B1AB-1F7C4BCAD346}" srcOrd="0" destOrd="5" presId="urn:microsoft.com/office/officeart/2005/8/layout/hList2"/>
    <dgm:cxn modelId="{0BD840BD-4029-4A3E-A1D3-AA2CF568E074}" type="presOf" srcId="{D0307C4A-F5DC-4DF9-8BF0-7D4C20F69B75}" destId="{9E96344C-BC66-4B04-B1AB-1F7C4BCAD346}" srcOrd="0" destOrd="1" presId="urn:microsoft.com/office/officeart/2005/8/layout/hList2"/>
    <dgm:cxn modelId="{FCF16DB0-7BB4-494F-A3AC-2FB73C0FD3E2}" type="presOf" srcId="{4DC6B720-E677-40C7-A4AE-653162989B0C}" destId="{9E96344C-BC66-4B04-B1AB-1F7C4BCAD346}" srcOrd="0" destOrd="6" presId="urn:microsoft.com/office/officeart/2005/8/layout/hList2"/>
    <dgm:cxn modelId="{A1B61574-A766-4463-8025-2292790305E5}" type="presOf" srcId="{22C5D367-F4E7-4183-ABA7-1D72D5178113}" destId="{6C998988-97A0-479A-AABB-738FA5B738C2}" srcOrd="0" destOrd="6" presId="urn:microsoft.com/office/officeart/2005/8/layout/hList2"/>
    <dgm:cxn modelId="{610055CA-CED8-42CA-919F-F4968137D5EA}" srcId="{0ED00521-F037-477C-B1AB-9D215BB84132}" destId="{2B791213-D2DB-4B68-B204-646A9221DEB0}" srcOrd="9" destOrd="0" parTransId="{DD36CAA0-C146-4483-A1A1-CAD37B7A6B89}" sibTransId="{1EFD8373-6F2A-41BD-A42C-9369EE5BEA20}"/>
    <dgm:cxn modelId="{C2DF8861-B350-4A89-AD5A-F9B6680FA5D1}" srcId="{67D2F8FD-BA04-4966-ADA9-48EA9BA3D503}" destId="{18EA86FE-E009-45D8-BDE7-50DA1055AF15}" srcOrd="0" destOrd="0" parTransId="{B0938C39-BC97-4634-87E3-517C9A79EE9C}" sibTransId="{2E5D0689-97A3-4B33-9F1C-265B0BB94C16}"/>
    <dgm:cxn modelId="{66ACA4C1-08B5-470B-B1BD-607C3550380E}" srcId="{0ED00521-F037-477C-B1AB-9D215BB84132}" destId="{65F0153A-DC46-4336-B993-12AEAD52750C}" srcOrd="1" destOrd="0" parTransId="{86D2BB2A-3268-4F08-AFB4-DD883A013F9E}" sibTransId="{1C8B87ED-7F19-4E96-A324-3D45EB921078}"/>
    <dgm:cxn modelId="{212F224F-7F82-4406-86FD-BA942E53A7AF}" type="presOf" srcId="{7D4A52EA-D837-435B-AED3-29D0D5EA0D6A}" destId="{6C998988-97A0-479A-AABB-738FA5B738C2}" srcOrd="0" destOrd="3" presId="urn:microsoft.com/office/officeart/2005/8/layout/hList2"/>
    <dgm:cxn modelId="{6AE83DED-9214-4F7F-BC91-50196D551C42}" type="presOf" srcId="{64AEBFB7-1458-41F9-BFB9-F730E70F19E1}" destId="{6C998988-97A0-479A-AABB-738FA5B738C2}" srcOrd="0" destOrd="7" presId="urn:microsoft.com/office/officeart/2005/8/layout/hList2"/>
    <dgm:cxn modelId="{C1712B56-2378-4B67-8996-643EEEB52335}" srcId="{4C7E445C-5299-4670-AF62-AF2243E1B9B4}" destId="{40B15E0D-ED3A-4066-8E3A-2E9F575194ED}" srcOrd="9" destOrd="0" parTransId="{FE9E4A10-6BBE-4333-8797-5CB9526E4999}" sibTransId="{E09E4B21-BCE2-4054-B612-A05E328FF2DC}"/>
    <dgm:cxn modelId="{30BEA451-127C-4AA8-B9AC-300349C596A9}" type="presOf" srcId="{4C7E445C-5299-4670-AF62-AF2243E1B9B4}" destId="{16119483-AB8D-4F79-8265-288C1D4B665E}" srcOrd="0" destOrd="0" presId="urn:microsoft.com/office/officeart/2005/8/layout/hList2"/>
    <dgm:cxn modelId="{3DB6BCA6-8329-43F8-8453-3018DD4448B1}" srcId="{0ED00521-F037-477C-B1AB-9D215BB84132}" destId="{64AEBFB7-1458-41F9-BFB9-F730E70F19E1}" srcOrd="7" destOrd="0" parTransId="{D716DA8E-1AC9-49E5-B0A4-3734CFFE3BF8}" sibTransId="{424DFC4E-EBCE-4D9A-9A28-4EFEAA12F93C}"/>
    <dgm:cxn modelId="{20F966A4-3454-4B87-B974-B21126392503}" srcId="{4C7E445C-5299-4670-AF62-AF2243E1B9B4}" destId="{F24D9635-CC75-4FFA-B0C0-2CB44676F376}" srcOrd="8" destOrd="0" parTransId="{AC56EAB9-CB7C-41BA-B8F9-B69F6A212673}" sibTransId="{CC36F241-A789-416D-9A25-28CA045D0547}"/>
    <dgm:cxn modelId="{3D5E046D-11D8-4B9C-8F43-795617820706}" srcId="{67D2F8FD-BA04-4966-ADA9-48EA9BA3D503}" destId="{5E2A205F-C659-4875-BC32-EF2C9123F220}" srcOrd="2" destOrd="0" parTransId="{D1BEBD3F-578A-4864-B614-D13C01CFACAF}" sibTransId="{E1154601-FA35-43EE-856E-43B01F3B3B79}"/>
    <dgm:cxn modelId="{9D932BA2-98E7-460D-800A-DC34CC9FB8CA}" type="presOf" srcId="{40B15E0D-ED3A-4066-8E3A-2E9F575194ED}" destId="{9E96344C-BC66-4B04-B1AB-1F7C4BCAD346}" srcOrd="0" destOrd="9" presId="urn:microsoft.com/office/officeart/2005/8/layout/hList2"/>
    <dgm:cxn modelId="{8C2E93B0-B978-40DA-9D4C-2486C19331A2}" type="presOf" srcId="{67D2F8FD-BA04-4966-ADA9-48EA9BA3D503}" destId="{E12DDEFE-AB30-4284-8A1F-8FF14EC9E413}" srcOrd="0" destOrd="0" presId="urn:microsoft.com/office/officeart/2005/8/layout/hList2"/>
    <dgm:cxn modelId="{A0812014-DA1F-4410-8F99-C78ED72A4B12}" type="presOf" srcId="{5E2A205F-C659-4875-BC32-EF2C9123F220}" destId="{6AA1C012-4236-4BD8-8603-54B940BF9BC1}" srcOrd="0" destOrd="2" presId="urn:microsoft.com/office/officeart/2005/8/layout/hList2"/>
    <dgm:cxn modelId="{84B92CB3-E8AF-4771-8969-DBD086A213B1}" srcId="{0ED00521-F037-477C-B1AB-9D215BB84132}" destId="{D48B8DE5-AFAA-424F-82C1-5358E27BE4B7}" srcOrd="5" destOrd="0" parTransId="{7EEB505F-DF91-4F7B-B9B5-7C53184519FA}" sibTransId="{EEB77530-265F-4EA8-80F7-83662EAB84F9}"/>
    <dgm:cxn modelId="{F44583A4-DF3A-4591-9092-75540AC952D2}" srcId="{67D2F8FD-BA04-4966-ADA9-48EA9BA3D503}" destId="{840F6F5E-CDB3-47A6-B391-BE7C5F07AEB0}" srcOrd="1" destOrd="0" parTransId="{EDC00325-06A0-4BE8-8396-533A26CED0A9}" sibTransId="{F14B98F7-CFFA-4E44-B245-820BE85893D7}"/>
    <dgm:cxn modelId="{1573548F-A111-4863-A0CD-5DCA6CD7313C}" srcId="{0ED00521-F037-477C-B1AB-9D215BB84132}" destId="{14BB6EEE-A969-461D-8CFA-194D5DC45EB8}" srcOrd="2" destOrd="0" parTransId="{A52323F3-CDAA-42B0-838F-1BDA99207EA6}" sibTransId="{50A55ABA-92D8-477D-A34C-5302DEE2B442}"/>
    <dgm:cxn modelId="{1CE5E106-4DC7-41D0-A125-2A71183B41AC}" type="presOf" srcId="{A3936832-98A9-497A-8EBC-2A4678439B90}" destId="{6AA1C012-4236-4BD8-8603-54B940BF9BC1}" srcOrd="0" destOrd="3" presId="urn:microsoft.com/office/officeart/2005/8/layout/hList2"/>
    <dgm:cxn modelId="{F0149E5E-FB07-4F15-B23F-D946D6E9A371}" type="presOf" srcId="{DB2AE828-1130-44DB-B823-BE50A1255895}" destId="{9E96344C-BC66-4B04-B1AB-1F7C4BCAD346}" srcOrd="0" destOrd="3" presId="urn:microsoft.com/office/officeart/2005/8/layout/hList2"/>
    <dgm:cxn modelId="{F38D5D99-C077-448A-83EA-6A888175BAA5}" srcId="{4C7E445C-5299-4670-AF62-AF2243E1B9B4}" destId="{4DC6B720-E677-40C7-A4AE-653162989B0C}" srcOrd="6" destOrd="0" parTransId="{42311ECF-EB6D-4465-B9D5-6E64F41F4905}" sibTransId="{04B08833-FD83-49C8-B51D-7C2B90D342CD}"/>
    <dgm:cxn modelId="{3E4B4446-359D-421F-A7E0-9D5CDFB9D9D0}" srcId="{0ED00521-F037-477C-B1AB-9D215BB84132}" destId="{22C5D367-F4E7-4183-ABA7-1D72D5178113}" srcOrd="6" destOrd="0" parTransId="{94289B6B-0F7B-43AD-97B3-09823628FECD}" sibTransId="{B1C23E08-33AF-437E-B23D-967424717C5C}"/>
    <dgm:cxn modelId="{25969ADB-18FE-41BA-9C6D-4B991B94D0A4}" type="presParOf" srcId="{4F5987FE-D249-453A-8F8A-62EC22BC121A}" destId="{D86A1C54-252E-4F69-8F12-D64A2F41B269}" srcOrd="0" destOrd="0" presId="urn:microsoft.com/office/officeart/2005/8/layout/hList2"/>
    <dgm:cxn modelId="{C3A15016-53D0-4DB2-922B-5E160DAB4702}" type="presParOf" srcId="{D86A1C54-252E-4F69-8F12-D64A2F41B269}" destId="{EA5E8684-4538-46A9-88F7-CC138341C0D3}" srcOrd="0" destOrd="0" presId="urn:microsoft.com/office/officeart/2005/8/layout/hList2"/>
    <dgm:cxn modelId="{5006DCF0-0220-4F5F-B0F5-E0F7A9C605F4}" type="presParOf" srcId="{D86A1C54-252E-4F69-8F12-D64A2F41B269}" destId="{6C998988-97A0-479A-AABB-738FA5B738C2}" srcOrd="1" destOrd="0" presId="urn:microsoft.com/office/officeart/2005/8/layout/hList2"/>
    <dgm:cxn modelId="{08F351B5-53A9-439B-A338-7189307FF55C}" type="presParOf" srcId="{D86A1C54-252E-4F69-8F12-D64A2F41B269}" destId="{75C9E0D0-FBE3-4575-8907-9AE370E8876B}" srcOrd="2" destOrd="0" presId="urn:microsoft.com/office/officeart/2005/8/layout/hList2"/>
    <dgm:cxn modelId="{0F2339EB-506A-4E03-93BE-2267DB9C7F86}" type="presParOf" srcId="{4F5987FE-D249-453A-8F8A-62EC22BC121A}" destId="{41C16915-F65C-47AF-AEE9-00C9EE785132}" srcOrd="1" destOrd="0" presId="urn:microsoft.com/office/officeart/2005/8/layout/hList2"/>
    <dgm:cxn modelId="{2F9966D7-966D-4DCE-AB30-E1CA8DAC7E70}" type="presParOf" srcId="{4F5987FE-D249-453A-8F8A-62EC22BC121A}" destId="{568AA70D-D4DD-4256-8341-3A914A3C15DB}" srcOrd="2" destOrd="0" presId="urn:microsoft.com/office/officeart/2005/8/layout/hList2"/>
    <dgm:cxn modelId="{41F413D6-F498-4DB0-ADA1-1E982AE96E32}" type="presParOf" srcId="{568AA70D-D4DD-4256-8341-3A914A3C15DB}" destId="{575BF761-0CB1-4D81-9ECE-5E2638F69303}" srcOrd="0" destOrd="0" presId="urn:microsoft.com/office/officeart/2005/8/layout/hList2"/>
    <dgm:cxn modelId="{0F72D370-FC18-4B9C-B0B8-A8E5E8B5690C}" type="presParOf" srcId="{568AA70D-D4DD-4256-8341-3A914A3C15DB}" destId="{9E96344C-BC66-4B04-B1AB-1F7C4BCAD346}" srcOrd="1" destOrd="0" presId="urn:microsoft.com/office/officeart/2005/8/layout/hList2"/>
    <dgm:cxn modelId="{EBC5C79C-DC5F-4EE7-B36D-8C9710A0D025}" type="presParOf" srcId="{568AA70D-D4DD-4256-8341-3A914A3C15DB}" destId="{16119483-AB8D-4F79-8265-288C1D4B665E}" srcOrd="2" destOrd="0" presId="urn:microsoft.com/office/officeart/2005/8/layout/hList2"/>
    <dgm:cxn modelId="{EB42C6E9-C923-4D7A-A443-AE94F64F9895}" type="presParOf" srcId="{4F5987FE-D249-453A-8F8A-62EC22BC121A}" destId="{1595D67D-6C81-49E6-8FB6-AEF2D5EF57BA}" srcOrd="3" destOrd="0" presId="urn:microsoft.com/office/officeart/2005/8/layout/hList2"/>
    <dgm:cxn modelId="{4836D3A7-028F-40E4-990C-2008DB536557}" type="presParOf" srcId="{4F5987FE-D249-453A-8F8A-62EC22BC121A}" destId="{45BA1A38-C400-4849-A437-218FEA44E28A}" srcOrd="4" destOrd="0" presId="urn:microsoft.com/office/officeart/2005/8/layout/hList2"/>
    <dgm:cxn modelId="{C10E766B-DAD3-4A7B-9862-CD35AE7BBF85}" type="presParOf" srcId="{45BA1A38-C400-4849-A437-218FEA44E28A}" destId="{4FD910ED-66A4-4253-BBF4-F135AA2A35F8}" srcOrd="0" destOrd="0" presId="urn:microsoft.com/office/officeart/2005/8/layout/hList2"/>
    <dgm:cxn modelId="{F642E41A-0BEF-490E-88DA-4EF27FF0AF52}" type="presParOf" srcId="{45BA1A38-C400-4849-A437-218FEA44E28A}" destId="{6AA1C012-4236-4BD8-8603-54B940BF9BC1}" srcOrd="1" destOrd="0" presId="urn:microsoft.com/office/officeart/2005/8/layout/hList2"/>
    <dgm:cxn modelId="{13053C67-2104-4F42-8BAE-FD11F367BBDD}" type="presParOf" srcId="{45BA1A38-C400-4849-A437-218FEA44E28A}" destId="{E12DDEFE-AB30-4284-8A1F-8FF14EC9E41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E0C1368-414B-467F-B36F-CF05B926264B}" type="doc">
      <dgm:prSet loTypeId="urn:microsoft.com/office/officeart/2005/8/layout/hList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ED00521-F037-477C-B1AB-9D215BB84132}">
      <dgm:prSet phldrT="[Text]" custT="1"/>
      <dgm:spPr/>
      <dgm:t>
        <a:bodyPr/>
        <a:lstStyle/>
        <a:p>
          <a:pPr algn="r"/>
          <a:r>
            <a:rPr lang="es-MX" sz="4000" b="1" dirty="0" err="1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</a:t>
          </a:r>
          <a:r>
            <a:rPr lang="es-MX" sz="40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-Químicas</a:t>
          </a:r>
          <a:r>
            <a:rPr lang="es-MX" sz="3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b="1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95E44F-0D6F-476B-9F8B-CB3725A744CE}" type="parTrans" cxnId="{7E03ED7C-A603-4DCE-8A11-42481ADC78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FCA93E-38EA-41C8-A4B1-512BB7FB4E8B}" type="sibTrans" cxnId="{7E03ED7C-A603-4DCE-8A11-42481ADC78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19E5A2-9A3D-4581-B376-389AE502162D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Hemograma completo.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49F9E-EB94-46F2-B98B-97D7E7A2303A}" type="parTrans" cxnId="{95FF10D8-58F8-4487-B261-35342BE165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339935-EBF9-4EF6-8AAC-9E2F5FD7280C}" type="sibTrans" cxnId="{95FF10D8-58F8-4487-B261-35342BE165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7E445C-5299-4670-AF62-AF2243E1B9B4}">
      <dgm:prSet phldrT="[Text]"/>
      <dgm:spPr/>
      <dgm:t>
        <a:bodyPr/>
        <a:lstStyle/>
        <a:p>
          <a:r>
            <a:rPr lang="es-MX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Estudios de imágenes</a:t>
          </a:r>
          <a:endParaRPr lang="en-US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B8FE0B-84EB-47BB-AF91-C7EA06A3D257}" type="parTrans" cxnId="{4B3532EB-6A1A-4EB1-B29E-6406A80BBAD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04A39-4D29-49BC-A4DC-09EF4EA3C0B6}" type="sibTrans" cxnId="{4B3532EB-6A1A-4EB1-B29E-6406A80BBAD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E900D-A258-4314-B54A-B229C6E6EEBA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Tomografía Axial Computarizada (TAC) de cráneo.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732B63-108C-49FF-8AEF-659553C4A21A}" type="parTrans" cxnId="{89164D46-ADF2-4639-BA50-B93926E435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F2367-BCD4-4CAC-87A4-AFC2543AFD16}" type="sibTrans" cxnId="{89164D46-ADF2-4639-BA50-B93926E435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2F8FD-BA04-4966-ADA9-48EA9BA3D503}">
      <dgm:prSet phldrT="[Text]"/>
      <dgm:spPr/>
      <dgm:t>
        <a:bodyPr/>
        <a:lstStyle/>
        <a:p>
          <a:r>
            <a:rPr lang="es-MX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Estudio de líquidos</a:t>
          </a:r>
          <a:endParaRPr lang="en-US" b="1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6B434-A6EF-41F3-9C03-F12699BA90C6}" type="parTrans" cxnId="{0FE2A5F3-51C9-489C-A5E6-BD6E67CCC9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F24C4-AFF7-4D3C-90FF-0BC9B93BBBDC}" type="sibTrans" cxnId="{0FE2A5F3-51C9-489C-A5E6-BD6E67CCC9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A86FE-E009-45D8-BDE7-50DA1055AF15}">
      <dgm:prSet phldrT="[Text]" custT="1"/>
      <dgm:spPr>
        <a:solidFill>
          <a:srgbClr val="FFFFCC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Punción Lumbar:       </a:t>
          </a:r>
          <a:r>
            <a:rPr lang="es-ES" sz="2400" b="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Siempre después del TAC</a:t>
          </a:r>
          <a:r>
            <a:rPr lang="es-ES" sz="2400" b="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938C39-BC97-4634-87E3-517C9A79EE9C}" type="parTrans" cxnId="{C2DF8861-B350-4A89-AD5A-F9B6680FA5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5D0689-97A3-4B33-9F1C-265B0BB94C16}" type="sibTrans" cxnId="{C2DF8861-B350-4A89-AD5A-F9B6680FA5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0153A-DC46-4336-B993-12AEAD52750C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Glucemia.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2BB2A-3268-4F08-AFB4-DD883A013F9E}" type="parTrans" cxnId="{66ACA4C1-08B5-470B-B1BD-607C355038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8B87ED-7F19-4E96-A324-3D45EB921078}" type="sibTrans" cxnId="{66ACA4C1-08B5-470B-B1BD-607C355038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B6EEE-A969-461D-8CFA-194D5DC45EB8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Creatinina.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323F3-CDAA-42B0-838F-1BDA99207EA6}" type="parTrans" cxnId="{1573548F-A111-4863-A0CD-5DCA6CD7313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A55ABA-92D8-477D-A34C-5302DEE2B442}" type="sibTrans" cxnId="{1573548F-A111-4863-A0CD-5DCA6CD7313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A52EA-D837-435B-AED3-29D0D5EA0D6A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Perfil hepático.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B325E9-34B0-4928-9B82-71748DBCFF05}" type="parTrans" cxnId="{CD29331B-8E83-48D8-8592-09C208F007E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05B73-D173-406E-ADFA-D66B0613B9B6}" type="sibTrans" cxnId="{CD29331B-8E83-48D8-8592-09C208F007E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B6E73-301F-49F8-A70C-CFA53866C734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Amilasa.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F50039-3906-402B-9885-867F13597DE2}" type="parTrans" cxnId="{07A65EFC-9C03-40B4-AE98-73722E0FAF8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762192-A88F-4502-BAAE-FCA723FC1E53}" type="sibTrans" cxnId="{07A65EFC-9C03-40B4-AE98-73722E0FAF8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B8DE5-AFAA-424F-82C1-5358E27BE4B7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Amoniemia. 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B505F-DF91-4F7B-B9B5-7C53184519FA}" type="parTrans" cxnId="{84B92CB3-E8AF-4771-8969-DBD086A213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77530-265F-4EA8-80F7-83662EAB84F9}" type="sibTrans" cxnId="{84B92CB3-E8AF-4771-8969-DBD086A213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5D367-F4E7-4183-ABA7-1D72D5178113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Iones, incluyendo el calcio..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89B6B-0F7B-43AD-97B3-09823628FECD}" type="parTrans" cxnId="{3E4B4446-359D-421F-A7E0-9D5CDFB9D9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C23E08-33AF-437E-B23D-967424717C5C}" type="sibTrans" cxnId="{3E4B4446-359D-421F-A7E0-9D5CDFB9D9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EBFB7-1458-41F9-BFB9-F730E70F19E1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Gasometría arterial.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6DA8E-1AC9-49E5-B0A4-3734CFFE3BF8}" type="parTrans" cxnId="{3DB6BCA6-8329-43F8-8453-3018DD4448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DFC4E-EBCE-4D9A-9A28-4EFEAA12F93C}" type="sibTrans" cxnId="{3DB6BCA6-8329-43F8-8453-3018DD4448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7B2F4-C677-4361-8C2D-EC54D32DF038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s-ES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Coagulograma</a:t>
          </a:r>
          <a:r>
            <a:rPr lang="es-E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239B1C-2FDE-411E-9A5A-2EC895E7FBAB}" type="parTrans" cxnId="{3EF2F9B3-1483-4B32-A56B-4321952C74D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C93D3-F0E6-46B5-8DAD-4746D4307AFF}" type="sibTrans" cxnId="{3EF2F9B3-1483-4B32-A56B-4321952C74D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0A103-EFCC-4AAD-B95A-1BC030535AA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</a:t>
          </a:r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tórax</a:t>
          </a:r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33DB5-90A9-45E9-A779-9C71DD4EBA37}" type="parTrans" cxnId="{656CE4DC-CD67-4EE6-9D20-F32D78198508}">
      <dgm:prSet/>
      <dgm:spPr/>
      <dgm:t>
        <a:bodyPr/>
        <a:lstStyle/>
        <a:p>
          <a:endParaRPr lang="es-ES"/>
        </a:p>
      </dgm:t>
    </dgm:pt>
    <dgm:pt modelId="{EFA97813-F484-46F2-8BB0-3DDF13A8A2B0}" type="sibTrans" cxnId="{656CE4DC-CD67-4EE6-9D20-F32D78198508}">
      <dgm:prSet/>
      <dgm:spPr/>
      <dgm:t>
        <a:bodyPr/>
        <a:lstStyle/>
        <a:p>
          <a:endParaRPr lang="es-ES"/>
        </a:p>
      </dgm:t>
    </dgm:pt>
    <dgm:pt modelId="{DB2AE828-1130-44DB-B823-BE50A1255895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Electrocardiograma.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31010-403B-48AF-BD17-C414BD80B80F}" type="parTrans" cxnId="{284EBB96-3BB3-49A0-8144-35844555B91B}">
      <dgm:prSet/>
      <dgm:spPr/>
      <dgm:t>
        <a:bodyPr/>
        <a:lstStyle/>
        <a:p>
          <a:endParaRPr lang="es-ES"/>
        </a:p>
      </dgm:t>
    </dgm:pt>
    <dgm:pt modelId="{BA707C61-4FC4-4156-8F17-ABF0B7074967}" type="sibTrans" cxnId="{284EBB96-3BB3-49A0-8144-35844555B91B}">
      <dgm:prSet/>
      <dgm:spPr/>
      <dgm:t>
        <a:bodyPr/>
        <a:lstStyle/>
        <a:p>
          <a:endParaRPr lang="es-ES"/>
        </a:p>
      </dgm:t>
    </dgm:pt>
    <dgm:pt modelId="{40B15E0D-ED3A-4066-8E3A-2E9F575194E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E4A10-6BBE-4333-8797-5CB9526E4999}" type="parTrans" cxnId="{C1712B56-2378-4B67-8996-643EEEB52335}">
      <dgm:prSet/>
      <dgm:spPr/>
      <dgm:t>
        <a:bodyPr/>
        <a:lstStyle/>
        <a:p>
          <a:endParaRPr lang="es-ES"/>
        </a:p>
      </dgm:t>
    </dgm:pt>
    <dgm:pt modelId="{E09E4B21-BCE2-4054-B612-A05E328FF2DC}" type="sibTrans" cxnId="{C1712B56-2378-4B67-8996-643EEEB52335}">
      <dgm:prSet/>
      <dgm:spPr/>
      <dgm:t>
        <a:bodyPr/>
        <a:lstStyle/>
        <a:p>
          <a:endParaRPr lang="es-ES"/>
        </a:p>
      </dgm:t>
    </dgm:pt>
    <dgm:pt modelId="{4DC6B720-E677-40C7-A4AE-653162989B0C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Resonancia Magnética.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11ECF-EB6D-4465-B9D5-6E64F41F4905}" type="parTrans" cxnId="{F38D5D99-C077-448A-83EA-6A888175BAA5}">
      <dgm:prSet/>
      <dgm:spPr/>
      <dgm:t>
        <a:bodyPr/>
        <a:lstStyle/>
        <a:p>
          <a:endParaRPr lang="es-ES"/>
        </a:p>
      </dgm:t>
    </dgm:pt>
    <dgm:pt modelId="{04B08833-FD83-49C8-B51D-7C2B90D342CD}" type="sibTrans" cxnId="{F38D5D99-C077-448A-83EA-6A888175BAA5}">
      <dgm:prSet/>
      <dgm:spPr/>
      <dgm:t>
        <a:bodyPr/>
        <a:lstStyle/>
        <a:p>
          <a:endParaRPr lang="es-ES"/>
        </a:p>
      </dgm:t>
    </dgm:pt>
    <dgm:pt modelId="{F24D9635-CC75-4FFA-B0C0-2CB44676F37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56EAB9-CB7C-41BA-B8F9-B69F6A212673}" type="parTrans" cxnId="{20F966A4-3454-4B87-B974-B21126392503}">
      <dgm:prSet/>
      <dgm:spPr/>
      <dgm:t>
        <a:bodyPr/>
        <a:lstStyle/>
        <a:p>
          <a:endParaRPr lang="es-ES"/>
        </a:p>
      </dgm:t>
    </dgm:pt>
    <dgm:pt modelId="{CC36F241-A789-416D-9A25-28CA045D0547}" type="sibTrans" cxnId="{20F966A4-3454-4B87-B974-B21126392503}">
      <dgm:prSet/>
      <dgm:spPr/>
      <dgm:t>
        <a:bodyPr/>
        <a:lstStyle/>
        <a:p>
          <a:endParaRPr lang="es-ES"/>
        </a:p>
      </dgm:t>
    </dgm:pt>
    <dgm:pt modelId="{AB36F470-EE3D-44AF-9FB0-F9B1947A0CE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Electroencefalograma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647D-FCB0-495C-A5F3-A3C82B7D9559}" type="parTrans" cxnId="{DF6A7BA2-F77D-4611-89F9-348443E99665}">
      <dgm:prSet/>
      <dgm:spPr/>
      <dgm:t>
        <a:bodyPr/>
        <a:lstStyle/>
        <a:p>
          <a:endParaRPr lang="es-ES"/>
        </a:p>
      </dgm:t>
    </dgm:pt>
    <dgm:pt modelId="{E6234E30-3814-4820-A879-3FD6DB89DB5A}" type="sibTrans" cxnId="{DF6A7BA2-F77D-4611-89F9-348443E99665}">
      <dgm:prSet/>
      <dgm:spPr/>
      <dgm:t>
        <a:bodyPr/>
        <a:lstStyle/>
        <a:p>
          <a:endParaRPr lang="es-ES"/>
        </a:p>
      </dgm:t>
    </dgm:pt>
    <dgm:pt modelId="{840F6F5E-CDB3-47A6-B391-BE7C5F07AEB0}">
      <dgm:prSet phldrT="[Text]" custT="1"/>
      <dgm:spPr>
        <a:solidFill>
          <a:srgbClr val="FFFFCC"/>
        </a:solidFill>
      </dgm:spPr>
      <dgm:t>
        <a:bodyPr/>
        <a:lstStyle/>
        <a:p>
          <a:pPr algn="l"/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Hemocultivo.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C00325-06A0-4BE8-8396-533A26CED0A9}" type="parTrans" cxnId="{F44583A4-DF3A-4591-9092-75540AC952D2}">
      <dgm:prSet/>
      <dgm:spPr/>
      <dgm:t>
        <a:bodyPr/>
        <a:lstStyle/>
        <a:p>
          <a:endParaRPr lang="es-ES"/>
        </a:p>
      </dgm:t>
    </dgm:pt>
    <dgm:pt modelId="{F14B98F7-CFFA-4E44-B245-820BE85893D7}" type="sibTrans" cxnId="{F44583A4-DF3A-4591-9092-75540AC952D2}">
      <dgm:prSet/>
      <dgm:spPr/>
      <dgm:t>
        <a:bodyPr/>
        <a:lstStyle/>
        <a:p>
          <a:endParaRPr lang="es-ES"/>
        </a:p>
      </dgm:t>
    </dgm:pt>
    <dgm:pt modelId="{5E2A205F-C659-4875-BC32-EF2C9123F220}">
      <dgm:prSet phldrT="[Text]" custT="1"/>
      <dgm:spPr>
        <a:solidFill>
          <a:srgbClr val="FFFFCC"/>
        </a:solidFill>
      </dgm:spPr>
      <dgm:t>
        <a:bodyPr/>
        <a:lstStyle/>
        <a:p>
          <a:pPr algn="l"/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Urocultivo.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EBD3F-578A-4864-B614-D13C01CFACAF}" type="parTrans" cxnId="{3D5E046D-11D8-4B9C-8F43-795617820706}">
      <dgm:prSet/>
      <dgm:spPr/>
      <dgm:t>
        <a:bodyPr/>
        <a:lstStyle/>
        <a:p>
          <a:endParaRPr lang="es-ES"/>
        </a:p>
      </dgm:t>
    </dgm:pt>
    <dgm:pt modelId="{E1154601-FA35-43EE-856E-43B01F3B3B79}" type="sibTrans" cxnId="{3D5E046D-11D8-4B9C-8F43-795617820706}">
      <dgm:prSet/>
      <dgm:spPr/>
      <dgm:t>
        <a:bodyPr/>
        <a:lstStyle/>
        <a:p>
          <a:endParaRPr lang="es-ES"/>
        </a:p>
      </dgm:t>
    </dgm:pt>
    <dgm:pt modelId="{A3936832-98A9-497A-8EBC-2A4678439B90}">
      <dgm:prSet phldrT="[Text]" custT="1"/>
      <dgm:spPr>
        <a:solidFill>
          <a:srgbClr val="FFFFCC"/>
        </a:solidFill>
      </dgm:spPr>
      <dgm:t>
        <a:bodyPr/>
        <a:lstStyle/>
        <a:p>
          <a:pPr algn="l"/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Muestra</a:t>
          </a:r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de jugo </a:t>
          </a:r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gástrico</a:t>
          </a:r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 intoxicación profesional, medicamentosa o drogas de abuso</a:t>
          </a:r>
          <a:r>
            <a:rPr lang="es-ES" sz="24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EC7D3-0D92-48F5-BD30-42FBC355EDDC}" type="parTrans" cxnId="{948FA6C8-D2C7-4270-96C0-4B106B79A4B2}">
      <dgm:prSet/>
      <dgm:spPr/>
      <dgm:t>
        <a:bodyPr/>
        <a:lstStyle/>
        <a:p>
          <a:endParaRPr lang="es-ES"/>
        </a:p>
      </dgm:t>
    </dgm:pt>
    <dgm:pt modelId="{7FF681EB-2C52-49CB-8FE1-1CAC3A6F06FB}" type="sibTrans" cxnId="{948FA6C8-D2C7-4270-96C0-4B106B79A4B2}">
      <dgm:prSet/>
      <dgm:spPr/>
      <dgm:t>
        <a:bodyPr/>
        <a:lstStyle/>
        <a:p>
          <a:endParaRPr lang="es-ES"/>
        </a:p>
      </dgm:t>
    </dgm:pt>
    <dgm:pt modelId="{AA0B881E-C350-4E3E-92B9-113E1963C9B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Arteriografía</a:t>
          </a:r>
          <a:r>
            <a: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38B625-DDAC-4767-A69A-2E7FAF708A0B}" type="parTrans" cxnId="{02F60E88-4369-4FD1-BC04-06786CDA7AC4}">
      <dgm:prSet/>
      <dgm:spPr/>
      <dgm:t>
        <a:bodyPr/>
        <a:lstStyle/>
        <a:p>
          <a:endParaRPr lang="es-ES"/>
        </a:p>
      </dgm:t>
    </dgm:pt>
    <dgm:pt modelId="{249B65A6-F42F-4EEB-9EB6-174EA4E3D699}" type="sibTrans" cxnId="{02F60E88-4369-4FD1-BC04-06786CDA7AC4}">
      <dgm:prSet/>
      <dgm:spPr/>
      <dgm:t>
        <a:bodyPr/>
        <a:lstStyle/>
        <a:p>
          <a:endParaRPr lang="es-ES"/>
        </a:p>
      </dgm:t>
    </dgm:pt>
    <dgm:pt modelId="{2B791213-D2DB-4B68-B204-646A9221DEB0}">
      <dgm:prSet phldrT="[Text]" custT="1"/>
      <dgm:spPr>
        <a:solidFill>
          <a:srgbClr val="660033"/>
        </a:solidFill>
      </dgm:spPr>
      <dgm:t>
        <a:bodyPr/>
        <a:lstStyle/>
        <a:p>
          <a:pPr algn="l"/>
          <a:r>
            <a:rPr lang="en-US" sz="24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Serología</a:t>
          </a:r>
          <a:r>
            <a: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6CAA0-C146-4483-A1A1-CAD37B7A6B89}" type="parTrans" cxnId="{610055CA-CED8-42CA-919F-F4968137D5EA}">
      <dgm:prSet/>
      <dgm:spPr/>
      <dgm:t>
        <a:bodyPr/>
        <a:lstStyle/>
        <a:p>
          <a:endParaRPr lang="es-ES"/>
        </a:p>
      </dgm:t>
    </dgm:pt>
    <dgm:pt modelId="{1EFD8373-6F2A-41BD-A42C-9369EE5BEA20}" type="sibTrans" cxnId="{610055CA-CED8-42CA-919F-F4968137D5EA}">
      <dgm:prSet/>
      <dgm:spPr/>
      <dgm:t>
        <a:bodyPr/>
        <a:lstStyle/>
        <a:p>
          <a:endParaRPr lang="es-ES"/>
        </a:p>
      </dgm:t>
    </dgm:pt>
    <dgm:pt modelId="{D0307C4A-F5DC-4DF9-8BF0-7D4C20F69B75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cráneo.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7057B-5DDB-47BA-9D47-C1AEBB0BCE4C}" type="parTrans" cxnId="{12F27DF0-2CDF-478D-A30E-7370A4C1F29B}">
      <dgm:prSet/>
      <dgm:spPr/>
      <dgm:t>
        <a:bodyPr/>
        <a:lstStyle/>
        <a:p>
          <a:endParaRPr lang="es-ES"/>
        </a:p>
      </dgm:t>
    </dgm:pt>
    <dgm:pt modelId="{FE20AA72-D0F9-45A3-956A-CAB4D4FFB89A}" type="sibTrans" cxnId="{12F27DF0-2CDF-478D-A30E-7370A4C1F29B}">
      <dgm:prSet/>
      <dgm:spPr/>
      <dgm:t>
        <a:bodyPr/>
        <a:lstStyle/>
        <a:p>
          <a:endParaRPr lang="es-ES"/>
        </a:p>
      </dgm:t>
    </dgm:pt>
    <dgm:pt modelId="{EFAEF760-1ED2-4E70-8679-9AB9BA7F0ED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s-ES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columna cervical.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67F7-36FD-4973-AB33-1EAE038C3578}" type="parTrans" cxnId="{09834BD6-4151-407A-8BDD-9B76B388255C}">
      <dgm:prSet/>
      <dgm:spPr/>
      <dgm:t>
        <a:bodyPr/>
        <a:lstStyle/>
        <a:p>
          <a:endParaRPr lang="es-ES"/>
        </a:p>
      </dgm:t>
    </dgm:pt>
    <dgm:pt modelId="{27866DEA-42B1-4768-A84B-4D233067D837}" type="sibTrans" cxnId="{09834BD6-4151-407A-8BDD-9B76B388255C}">
      <dgm:prSet/>
      <dgm:spPr/>
      <dgm:t>
        <a:bodyPr/>
        <a:lstStyle/>
        <a:p>
          <a:endParaRPr lang="es-ES"/>
        </a:p>
      </dgm:t>
    </dgm:pt>
    <dgm:pt modelId="{4F5987FE-D249-453A-8F8A-62EC22BC121A}" type="pres">
      <dgm:prSet presAssocID="{FE0C1368-414B-467F-B36F-CF05B926264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6A1C54-252E-4F69-8F12-D64A2F41B269}" type="pres">
      <dgm:prSet presAssocID="{0ED00521-F037-477C-B1AB-9D215BB84132}" presName="compositeNode" presStyleCnt="0">
        <dgm:presLayoutVars>
          <dgm:bulletEnabled val="1"/>
        </dgm:presLayoutVars>
      </dgm:prSet>
      <dgm:spPr/>
    </dgm:pt>
    <dgm:pt modelId="{EA5E8684-4538-46A9-88F7-CC138341C0D3}" type="pres">
      <dgm:prSet presAssocID="{0ED00521-F037-477C-B1AB-9D215BB84132}" presName="image" presStyleLbl="fgImgPlace1" presStyleIdx="0" presStyleCnt="3" custLinFactNeighborY="-3777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C998988-97A0-479A-AABB-738FA5B738C2}" type="pres">
      <dgm:prSet presAssocID="{0ED00521-F037-477C-B1AB-9D215BB84132}" presName="childNode" presStyleLbl="node1" presStyleIdx="0" presStyleCnt="3" custScaleX="116025" custScaleY="115446" custLinFactNeighborX="6397" custLinFactNeighborY="2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9E0D0-FBE3-4575-8907-9AE370E8876B}" type="pres">
      <dgm:prSet presAssocID="{0ED00521-F037-477C-B1AB-9D215BB84132}" presName="parentNode" presStyleLbl="revTx" presStyleIdx="0" presStyleCnt="3" custLinFactNeighborX="-134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16915-F65C-47AF-AEE9-00C9EE785132}" type="pres">
      <dgm:prSet presAssocID="{77FCA93E-38EA-41C8-A4B1-512BB7FB4E8B}" presName="sibTrans" presStyleCnt="0"/>
      <dgm:spPr/>
    </dgm:pt>
    <dgm:pt modelId="{568AA70D-D4DD-4256-8341-3A914A3C15DB}" type="pres">
      <dgm:prSet presAssocID="{4C7E445C-5299-4670-AF62-AF2243E1B9B4}" presName="compositeNode" presStyleCnt="0">
        <dgm:presLayoutVars>
          <dgm:bulletEnabled val="1"/>
        </dgm:presLayoutVars>
      </dgm:prSet>
      <dgm:spPr/>
    </dgm:pt>
    <dgm:pt modelId="{575BF761-0CB1-4D81-9ECE-5E2638F69303}" type="pres">
      <dgm:prSet presAssocID="{4C7E445C-5299-4670-AF62-AF2243E1B9B4}" presName="image" presStyleLbl="fgImgPlace1" presStyleIdx="1" presStyleCnt="3" custLinFactNeighborX="-37975" custLinFactNeighborY="-2358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E96344C-BC66-4B04-B1AB-1F7C4BCAD346}" type="pres">
      <dgm:prSet presAssocID="{4C7E445C-5299-4670-AF62-AF2243E1B9B4}" presName="childNode" presStyleLbl="node1" presStyleIdx="1" presStyleCnt="3" custScaleX="134403" custScaleY="116249" custLinFactNeighborX="4204" custLinFactNeighborY="26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119483-AB8D-4F79-8265-288C1D4B665E}" type="pres">
      <dgm:prSet presAssocID="{4C7E445C-5299-4670-AF62-AF2243E1B9B4}" presName="parentNode" presStyleLbl="revTx" presStyleIdx="1" presStyleCnt="3" custLinFactNeighborX="-7594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5D67D-6C81-49E6-8FB6-AEF2D5EF57BA}" type="pres">
      <dgm:prSet presAssocID="{9B604A39-4D29-49BC-A4DC-09EF4EA3C0B6}" presName="sibTrans" presStyleCnt="0"/>
      <dgm:spPr/>
    </dgm:pt>
    <dgm:pt modelId="{45BA1A38-C400-4849-A437-218FEA44E28A}" type="pres">
      <dgm:prSet presAssocID="{67D2F8FD-BA04-4966-ADA9-48EA9BA3D503}" presName="compositeNode" presStyleCnt="0">
        <dgm:presLayoutVars>
          <dgm:bulletEnabled val="1"/>
        </dgm:presLayoutVars>
      </dgm:prSet>
      <dgm:spPr/>
    </dgm:pt>
    <dgm:pt modelId="{4FD910ED-66A4-4253-BBF4-F135AA2A35F8}" type="pres">
      <dgm:prSet presAssocID="{67D2F8FD-BA04-4966-ADA9-48EA9BA3D503}" presName="image" presStyleLbl="fgImgPlace1" presStyleIdx="2" presStyleCnt="3" custLinFactNeighborX="-47578" custLinFactNeighborY="-2358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AA1C012-4236-4BD8-8603-54B940BF9BC1}" type="pres">
      <dgm:prSet presAssocID="{67D2F8FD-BA04-4966-ADA9-48EA9BA3D503}" presName="childNode" presStyleLbl="node1" presStyleIdx="2" presStyleCnt="3" custScaleX="122048" custScaleY="115107" custLinFactNeighborX="-3689" custLinFactNeighborY="24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2DDEFE-AB30-4284-8A1F-8FF14EC9E413}" type="pres">
      <dgm:prSet presAssocID="{67D2F8FD-BA04-4966-ADA9-48EA9BA3D503}" presName="parentNode" presStyleLbl="revTx" presStyleIdx="2" presStyleCnt="3" custLinFactNeighborX="-951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D30483-2835-49B2-AB19-0571D228720A}" type="presOf" srcId="{FE0C1368-414B-467F-B36F-CF05B926264B}" destId="{4F5987FE-D249-453A-8F8A-62EC22BC121A}" srcOrd="0" destOrd="0" presId="urn:microsoft.com/office/officeart/2005/8/layout/hList2"/>
    <dgm:cxn modelId="{76509CC4-9DE7-4D87-94B8-96609BA47901}" type="presOf" srcId="{840F6F5E-CDB3-47A6-B391-BE7C5F07AEB0}" destId="{6AA1C012-4236-4BD8-8603-54B940BF9BC1}" srcOrd="0" destOrd="1" presId="urn:microsoft.com/office/officeart/2005/8/layout/hList2"/>
    <dgm:cxn modelId="{12F27DF0-2CDF-478D-A30E-7370A4C1F29B}" srcId="{4C7E445C-5299-4670-AF62-AF2243E1B9B4}" destId="{D0307C4A-F5DC-4DF9-8BF0-7D4C20F69B75}" srcOrd="1" destOrd="0" parTransId="{5407057B-5DDB-47BA-9D47-C1AEBB0BCE4C}" sibTransId="{FE20AA72-D0F9-45A3-956A-CAB4D4FFB89A}"/>
    <dgm:cxn modelId="{7B18E03E-C04B-41EF-8A58-509D707CF026}" type="presOf" srcId="{3737B2F4-C677-4361-8C2D-EC54D32DF038}" destId="{6C998988-97A0-479A-AABB-738FA5B738C2}" srcOrd="0" destOrd="8" presId="urn:microsoft.com/office/officeart/2005/8/layout/hList2"/>
    <dgm:cxn modelId="{BE9A246D-CAD2-45F5-A88F-C7E866C2D695}" type="presOf" srcId="{D48B8DE5-AFAA-424F-82C1-5358E27BE4B7}" destId="{6C998988-97A0-479A-AABB-738FA5B738C2}" srcOrd="0" destOrd="5" presId="urn:microsoft.com/office/officeart/2005/8/layout/hList2"/>
    <dgm:cxn modelId="{4B3532EB-6A1A-4EB1-B29E-6406A80BBAD5}" srcId="{FE0C1368-414B-467F-B36F-CF05B926264B}" destId="{4C7E445C-5299-4670-AF62-AF2243E1B9B4}" srcOrd="1" destOrd="0" parTransId="{27B8FE0B-84EB-47BB-AF91-C7EA06A3D257}" sibTransId="{9B604A39-4D29-49BC-A4DC-09EF4EA3C0B6}"/>
    <dgm:cxn modelId="{0FE2A5F3-51C9-489C-A5E6-BD6E67CCC905}" srcId="{FE0C1368-414B-467F-B36F-CF05B926264B}" destId="{67D2F8FD-BA04-4966-ADA9-48EA9BA3D503}" srcOrd="2" destOrd="0" parTransId="{9696B434-A6EF-41F3-9C03-F12699BA90C6}" sibTransId="{A0DF24C4-AFF7-4D3C-90FF-0BC9B93BBBDC}"/>
    <dgm:cxn modelId="{72E556EA-DF55-4458-9096-7A0B6DE1ED1F}" type="presOf" srcId="{14BB6EEE-A969-461D-8CFA-194D5DC45EB8}" destId="{6C998988-97A0-479A-AABB-738FA5B738C2}" srcOrd="0" destOrd="2" presId="urn:microsoft.com/office/officeart/2005/8/layout/hList2"/>
    <dgm:cxn modelId="{63A7A633-A96E-4AD8-86BD-C85FCE33DC57}" type="presOf" srcId="{2B791213-D2DB-4B68-B204-646A9221DEB0}" destId="{6C998988-97A0-479A-AABB-738FA5B738C2}" srcOrd="0" destOrd="9" presId="urn:microsoft.com/office/officeart/2005/8/layout/hList2"/>
    <dgm:cxn modelId="{328EBAC0-B96B-474F-8EFC-6B4CB28D91C7}" type="presOf" srcId="{0ED00521-F037-477C-B1AB-9D215BB84132}" destId="{75C9E0D0-FBE3-4575-8907-9AE370E8876B}" srcOrd="0" destOrd="0" presId="urn:microsoft.com/office/officeart/2005/8/layout/hList2"/>
    <dgm:cxn modelId="{3EF2F9B3-1483-4B32-A56B-4321952C74DC}" srcId="{0ED00521-F037-477C-B1AB-9D215BB84132}" destId="{3737B2F4-C677-4361-8C2D-EC54D32DF038}" srcOrd="8" destOrd="0" parTransId="{91239B1C-2FDE-411E-9A5A-2EC895E7FBAB}" sibTransId="{3C5C93D3-F0E6-46B5-8DAD-4746D4307AFF}"/>
    <dgm:cxn modelId="{07A65EFC-9C03-40B4-AE98-73722E0FAF81}" srcId="{0ED00521-F037-477C-B1AB-9D215BB84132}" destId="{451B6E73-301F-49F8-A70C-CFA53866C734}" srcOrd="4" destOrd="0" parTransId="{0AF50039-3906-402B-9885-867F13597DE2}" sibTransId="{3C762192-A88F-4502-BAAE-FCA723FC1E53}"/>
    <dgm:cxn modelId="{95FF10D8-58F8-4487-B261-35342BE1651F}" srcId="{0ED00521-F037-477C-B1AB-9D215BB84132}" destId="{8119E5A2-9A3D-4581-B376-389AE502162D}" srcOrd="0" destOrd="0" parTransId="{F3D49F9E-EB94-46F2-B98B-97D7E7A2303A}" sibTransId="{97339935-EBF9-4EF6-8AAC-9E2F5FD7280C}"/>
    <dgm:cxn modelId="{656CE4DC-CD67-4EE6-9D20-F32D78198508}" srcId="{4C7E445C-5299-4670-AF62-AF2243E1B9B4}" destId="{0C50A103-EFCC-4AAD-B95A-1BC030535AA9}" srcOrd="0" destOrd="0" parTransId="{7F133DB5-90A9-45E9-A779-9C71DD4EBA37}" sibTransId="{EFA97813-F484-46F2-8BB0-3DDF13A8A2B0}"/>
    <dgm:cxn modelId="{4DE42ECC-C793-4D17-8E0B-011C676D2CE7}" type="presOf" srcId="{AA0B881E-C350-4E3E-92B9-113E1963C9BD}" destId="{9E96344C-BC66-4B04-B1AB-1F7C4BCAD346}" srcOrd="0" destOrd="7" presId="urn:microsoft.com/office/officeart/2005/8/layout/hList2"/>
    <dgm:cxn modelId="{D64754FE-92F7-4447-B51C-87E7F9AF9941}" type="presOf" srcId="{18EA86FE-E009-45D8-BDE7-50DA1055AF15}" destId="{6AA1C012-4236-4BD8-8603-54B940BF9BC1}" srcOrd="0" destOrd="0" presId="urn:microsoft.com/office/officeart/2005/8/layout/hList2"/>
    <dgm:cxn modelId="{257B9A72-F826-4EBA-9153-5ABF2835B7F8}" type="presOf" srcId="{EFAEF760-1ED2-4E70-8679-9AB9BA7F0EDD}" destId="{9E96344C-BC66-4B04-B1AB-1F7C4BCAD346}" srcOrd="0" destOrd="2" presId="urn:microsoft.com/office/officeart/2005/8/layout/hList2"/>
    <dgm:cxn modelId="{948FA6C8-D2C7-4270-96C0-4B106B79A4B2}" srcId="{67D2F8FD-BA04-4966-ADA9-48EA9BA3D503}" destId="{A3936832-98A9-497A-8EBC-2A4678439B90}" srcOrd="3" destOrd="0" parTransId="{714EC7D3-0D92-48F5-BD30-42FBC355EDDC}" sibTransId="{7FF681EB-2C52-49CB-8FE1-1CAC3A6F06FB}"/>
    <dgm:cxn modelId="{A199EBD5-4ABA-405F-8B2F-CF08C6D0B648}" type="presOf" srcId="{65F0153A-DC46-4336-B993-12AEAD52750C}" destId="{6C998988-97A0-479A-AABB-738FA5B738C2}" srcOrd="0" destOrd="1" presId="urn:microsoft.com/office/officeart/2005/8/layout/hList2"/>
    <dgm:cxn modelId="{09834BD6-4151-407A-8BDD-9B76B388255C}" srcId="{4C7E445C-5299-4670-AF62-AF2243E1B9B4}" destId="{EFAEF760-1ED2-4E70-8679-9AB9BA7F0EDD}" srcOrd="2" destOrd="0" parTransId="{0E7F67F7-36FD-4973-AB33-1EAE038C3578}" sibTransId="{27866DEA-42B1-4768-A84B-4D233067D837}"/>
    <dgm:cxn modelId="{284EBB96-3BB3-49A0-8144-35844555B91B}" srcId="{4C7E445C-5299-4670-AF62-AF2243E1B9B4}" destId="{DB2AE828-1130-44DB-B823-BE50A1255895}" srcOrd="3" destOrd="0" parTransId="{CB531010-403B-48AF-BD17-C414BD80B80F}" sibTransId="{BA707C61-4FC4-4156-8F17-ABF0B7074967}"/>
    <dgm:cxn modelId="{7E03ED7C-A603-4DCE-8A11-42481ADC7826}" srcId="{FE0C1368-414B-467F-B36F-CF05B926264B}" destId="{0ED00521-F037-477C-B1AB-9D215BB84132}" srcOrd="0" destOrd="0" parTransId="{8A95E44F-0D6F-476B-9F8B-CB3725A744CE}" sibTransId="{77FCA93E-38EA-41C8-A4B1-512BB7FB4E8B}"/>
    <dgm:cxn modelId="{BCDD1E13-6661-4E75-9AF8-A41A45AAB015}" type="presOf" srcId="{F24D9635-CC75-4FFA-B0C0-2CB44676F376}" destId="{9E96344C-BC66-4B04-B1AB-1F7C4BCAD346}" srcOrd="0" destOrd="8" presId="urn:microsoft.com/office/officeart/2005/8/layout/hList2"/>
    <dgm:cxn modelId="{02F60E88-4369-4FD1-BC04-06786CDA7AC4}" srcId="{4C7E445C-5299-4670-AF62-AF2243E1B9B4}" destId="{AA0B881E-C350-4E3E-92B9-113E1963C9BD}" srcOrd="7" destOrd="0" parTransId="{9338B625-DDAC-4767-A69A-2E7FAF708A0B}" sibTransId="{249B65A6-F42F-4EEB-9EB6-174EA4E3D699}"/>
    <dgm:cxn modelId="{6E3D4F0A-AC61-49B7-B6C8-F92735014C93}" type="presOf" srcId="{0C50A103-EFCC-4AAD-B95A-1BC030535AA9}" destId="{9E96344C-BC66-4B04-B1AB-1F7C4BCAD346}" srcOrd="0" destOrd="0" presId="urn:microsoft.com/office/officeart/2005/8/layout/hList2"/>
    <dgm:cxn modelId="{DF6A7BA2-F77D-4611-89F9-348443E99665}" srcId="{4C7E445C-5299-4670-AF62-AF2243E1B9B4}" destId="{AB36F470-EE3D-44AF-9FB0-F9B1947A0CE9}" srcOrd="4" destOrd="0" parTransId="{95BD647D-FCB0-495C-A5F3-A3C82B7D9559}" sibTransId="{E6234E30-3814-4820-A879-3FD6DB89DB5A}"/>
    <dgm:cxn modelId="{EA26D577-CB05-4BD0-BEE7-554D1C726E25}" type="presOf" srcId="{8119E5A2-9A3D-4581-B376-389AE502162D}" destId="{6C998988-97A0-479A-AABB-738FA5B738C2}" srcOrd="0" destOrd="0" presId="urn:microsoft.com/office/officeart/2005/8/layout/hList2"/>
    <dgm:cxn modelId="{9A48E46C-999E-47A4-9DDF-922928C51962}" type="presOf" srcId="{AB36F470-EE3D-44AF-9FB0-F9B1947A0CE9}" destId="{9E96344C-BC66-4B04-B1AB-1F7C4BCAD346}" srcOrd="0" destOrd="4" presId="urn:microsoft.com/office/officeart/2005/8/layout/hList2"/>
    <dgm:cxn modelId="{89164D46-ADF2-4639-BA50-B93926E43543}" srcId="{4C7E445C-5299-4670-AF62-AF2243E1B9B4}" destId="{A95E900D-A258-4314-B54A-B229C6E6EEBA}" srcOrd="5" destOrd="0" parTransId="{1C732B63-108C-49FF-8AEF-659553C4A21A}" sibTransId="{8E8F2367-BCD4-4CAC-87A4-AFC2543AFD16}"/>
    <dgm:cxn modelId="{CD29331B-8E83-48D8-8592-09C208F007E9}" srcId="{0ED00521-F037-477C-B1AB-9D215BB84132}" destId="{7D4A52EA-D837-435B-AED3-29D0D5EA0D6A}" srcOrd="3" destOrd="0" parTransId="{8CB325E9-34B0-4928-9B82-71748DBCFF05}" sibTransId="{16B05B73-D173-406E-ADFA-D66B0613B9B6}"/>
    <dgm:cxn modelId="{D5BFFB1C-2C04-47C9-A57D-58A280DAA9BA}" type="presOf" srcId="{451B6E73-301F-49F8-A70C-CFA53866C734}" destId="{6C998988-97A0-479A-AABB-738FA5B738C2}" srcOrd="0" destOrd="4" presId="urn:microsoft.com/office/officeart/2005/8/layout/hList2"/>
    <dgm:cxn modelId="{BD1B8872-D62F-467D-93CE-82687633C7AA}" type="presOf" srcId="{A95E900D-A258-4314-B54A-B229C6E6EEBA}" destId="{9E96344C-BC66-4B04-B1AB-1F7C4BCAD346}" srcOrd="0" destOrd="5" presId="urn:microsoft.com/office/officeart/2005/8/layout/hList2"/>
    <dgm:cxn modelId="{0BD840BD-4029-4A3E-A1D3-AA2CF568E074}" type="presOf" srcId="{D0307C4A-F5DC-4DF9-8BF0-7D4C20F69B75}" destId="{9E96344C-BC66-4B04-B1AB-1F7C4BCAD346}" srcOrd="0" destOrd="1" presId="urn:microsoft.com/office/officeart/2005/8/layout/hList2"/>
    <dgm:cxn modelId="{FCF16DB0-7BB4-494F-A3AC-2FB73C0FD3E2}" type="presOf" srcId="{4DC6B720-E677-40C7-A4AE-653162989B0C}" destId="{9E96344C-BC66-4B04-B1AB-1F7C4BCAD346}" srcOrd="0" destOrd="6" presId="urn:microsoft.com/office/officeart/2005/8/layout/hList2"/>
    <dgm:cxn modelId="{A1B61574-A766-4463-8025-2292790305E5}" type="presOf" srcId="{22C5D367-F4E7-4183-ABA7-1D72D5178113}" destId="{6C998988-97A0-479A-AABB-738FA5B738C2}" srcOrd="0" destOrd="6" presId="urn:microsoft.com/office/officeart/2005/8/layout/hList2"/>
    <dgm:cxn modelId="{610055CA-CED8-42CA-919F-F4968137D5EA}" srcId="{0ED00521-F037-477C-B1AB-9D215BB84132}" destId="{2B791213-D2DB-4B68-B204-646A9221DEB0}" srcOrd="9" destOrd="0" parTransId="{DD36CAA0-C146-4483-A1A1-CAD37B7A6B89}" sibTransId="{1EFD8373-6F2A-41BD-A42C-9369EE5BEA20}"/>
    <dgm:cxn modelId="{C2DF8861-B350-4A89-AD5A-F9B6680FA5D1}" srcId="{67D2F8FD-BA04-4966-ADA9-48EA9BA3D503}" destId="{18EA86FE-E009-45D8-BDE7-50DA1055AF15}" srcOrd="0" destOrd="0" parTransId="{B0938C39-BC97-4634-87E3-517C9A79EE9C}" sibTransId="{2E5D0689-97A3-4B33-9F1C-265B0BB94C16}"/>
    <dgm:cxn modelId="{66ACA4C1-08B5-470B-B1BD-607C3550380E}" srcId="{0ED00521-F037-477C-B1AB-9D215BB84132}" destId="{65F0153A-DC46-4336-B993-12AEAD52750C}" srcOrd="1" destOrd="0" parTransId="{86D2BB2A-3268-4F08-AFB4-DD883A013F9E}" sibTransId="{1C8B87ED-7F19-4E96-A324-3D45EB921078}"/>
    <dgm:cxn modelId="{212F224F-7F82-4406-86FD-BA942E53A7AF}" type="presOf" srcId="{7D4A52EA-D837-435B-AED3-29D0D5EA0D6A}" destId="{6C998988-97A0-479A-AABB-738FA5B738C2}" srcOrd="0" destOrd="3" presId="urn:microsoft.com/office/officeart/2005/8/layout/hList2"/>
    <dgm:cxn modelId="{6AE83DED-9214-4F7F-BC91-50196D551C42}" type="presOf" srcId="{64AEBFB7-1458-41F9-BFB9-F730E70F19E1}" destId="{6C998988-97A0-479A-AABB-738FA5B738C2}" srcOrd="0" destOrd="7" presId="urn:microsoft.com/office/officeart/2005/8/layout/hList2"/>
    <dgm:cxn modelId="{C1712B56-2378-4B67-8996-643EEEB52335}" srcId="{4C7E445C-5299-4670-AF62-AF2243E1B9B4}" destId="{40B15E0D-ED3A-4066-8E3A-2E9F575194ED}" srcOrd="9" destOrd="0" parTransId="{FE9E4A10-6BBE-4333-8797-5CB9526E4999}" sibTransId="{E09E4B21-BCE2-4054-B612-A05E328FF2DC}"/>
    <dgm:cxn modelId="{30BEA451-127C-4AA8-B9AC-300349C596A9}" type="presOf" srcId="{4C7E445C-5299-4670-AF62-AF2243E1B9B4}" destId="{16119483-AB8D-4F79-8265-288C1D4B665E}" srcOrd="0" destOrd="0" presId="urn:microsoft.com/office/officeart/2005/8/layout/hList2"/>
    <dgm:cxn modelId="{3DB6BCA6-8329-43F8-8453-3018DD4448B1}" srcId="{0ED00521-F037-477C-B1AB-9D215BB84132}" destId="{64AEBFB7-1458-41F9-BFB9-F730E70F19E1}" srcOrd="7" destOrd="0" parTransId="{D716DA8E-1AC9-49E5-B0A4-3734CFFE3BF8}" sibTransId="{424DFC4E-EBCE-4D9A-9A28-4EFEAA12F93C}"/>
    <dgm:cxn modelId="{20F966A4-3454-4B87-B974-B21126392503}" srcId="{4C7E445C-5299-4670-AF62-AF2243E1B9B4}" destId="{F24D9635-CC75-4FFA-B0C0-2CB44676F376}" srcOrd="8" destOrd="0" parTransId="{AC56EAB9-CB7C-41BA-B8F9-B69F6A212673}" sibTransId="{CC36F241-A789-416D-9A25-28CA045D0547}"/>
    <dgm:cxn modelId="{3D5E046D-11D8-4B9C-8F43-795617820706}" srcId="{67D2F8FD-BA04-4966-ADA9-48EA9BA3D503}" destId="{5E2A205F-C659-4875-BC32-EF2C9123F220}" srcOrd="2" destOrd="0" parTransId="{D1BEBD3F-578A-4864-B614-D13C01CFACAF}" sibTransId="{E1154601-FA35-43EE-856E-43B01F3B3B79}"/>
    <dgm:cxn modelId="{9D932BA2-98E7-460D-800A-DC34CC9FB8CA}" type="presOf" srcId="{40B15E0D-ED3A-4066-8E3A-2E9F575194ED}" destId="{9E96344C-BC66-4B04-B1AB-1F7C4BCAD346}" srcOrd="0" destOrd="9" presId="urn:microsoft.com/office/officeart/2005/8/layout/hList2"/>
    <dgm:cxn modelId="{8C2E93B0-B978-40DA-9D4C-2486C19331A2}" type="presOf" srcId="{67D2F8FD-BA04-4966-ADA9-48EA9BA3D503}" destId="{E12DDEFE-AB30-4284-8A1F-8FF14EC9E413}" srcOrd="0" destOrd="0" presId="urn:microsoft.com/office/officeart/2005/8/layout/hList2"/>
    <dgm:cxn modelId="{A0812014-DA1F-4410-8F99-C78ED72A4B12}" type="presOf" srcId="{5E2A205F-C659-4875-BC32-EF2C9123F220}" destId="{6AA1C012-4236-4BD8-8603-54B940BF9BC1}" srcOrd="0" destOrd="2" presId="urn:microsoft.com/office/officeart/2005/8/layout/hList2"/>
    <dgm:cxn modelId="{84B92CB3-E8AF-4771-8969-DBD086A213B1}" srcId="{0ED00521-F037-477C-B1AB-9D215BB84132}" destId="{D48B8DE5-AFAA-424F-82C1-5358E27BE4B7}" srcOrd="5" destOrd="0" parTransId="{7EEB505F-DF91-4F7B-B9B5-7C53184519FA}" sibTransId="{EEB77530-265F-4EA8-80F7-83662EAB84F9}"/>
    <dgm:cxn modelId="{F44583A4-DF3A-4591-9092-75540AC952D2}" srcId="{67D2F8FD-BA04-4966-ADA9-48EA9BA3D503}" destId="{840F6F5E-CDB3-47A6-B391-BE7C5F07AEB0}" srcOrd="1" destOrd="0" parTransId="{EDC00325-06A0-4BE8-8396-533A26CED0A9}" sibTransId="{F14B98F7-CFFA-4E44-B245-820BE85893D7}"/>
    <dgm:cxn modelId="{1573548F-A111-4863-A0CD-5DCA6CD7313C}" srcId="{0ED00521-F037-477C-B1AB-9D215BB84132}" destId="{14BB6EEE-A969-461D-8CFA-194D5DC45EB8}" srcOrd="2" destOrd="0" parTransId="{A52323F3-CDAA-42B0-838F-1BDA99207EA6}" sibTransId="{50A55ABA-92D8-477D-A34C-5302DEE2B442}"/>
    <dgm:cxn modelId="{1CE5E106-4DC7-41D0-A125-2A71183B41AC}" type="presOf" srcId="{A3936832-98A9-497A-8EBC-2A4678439B90}" destId="{6AA1C012-4236-4BD8-8603-54B940BF9BC1}" srcOrd="0" destOrd="3" presId="urn:microsoft.com/office/officeart/2005/8/layout/hList2"/>
    <dgm:cxn modelId="{F0149E5E-FB07-4F15-B23F-D946D6E9A371}" type="presOf" srcId="{DB2AE828-1130-44DB-B823-BE50A1255895}" destId="{9E96344C-BC66-4B04-B1AB-1F7C4BCAD346}" srcOrd="0" destOrd="3" presId="urn:microsoft.com/office/officeart/2005/8/layout/hList2"/>
    <dgm:cxn modelId="{F38D5D99-C077-448A-83EA-6A888175BAA5}" srcId="{4C7E445C-5299-4670-AF62-AF2243E1B9B4}" destId="{4DC6B720-E677-40C7-A4AE-653162989B0C}" srcOrd="6" destOrd="0" parTransId="{42311ECF-EB6D-4465-B9D5-6E64F41F4905}" sibTransId="{04B08833-FD83-49C8-B51D-7C2B90D342CD}"/>
    <dgm:cxn modelId="{3E4B4446-359D-421F-A7E0-9D5CDFB9D9D0}" srcId="{0ED00521-F037-477C-B1AB-9D215BB84132}" destId="{22C5D367-F4E7-4183-ABA7-1D72D5178113}" srcOrd="6" destOrd="0" parTransId="{94289B6B-0F7B-43AD-97B3-09823628FECD}" sibTransId="{B1C23E08-33AF-437E-B23D-967424717C5C}"/>
    <dgm:cxn modelId="{25969ADB-18FE-41BA-9C6D-4B991B94D0A4}" type="presParOf" srcId="{4F5987FE-D249-453A-8F8A-62EC22BC121A}" destId="{D86A1C54-252E-4F69-8F12-D64A2F41B269}" srcOrd="0" destOrd="0" presId="urn:microsoft.com/office/officeart/2005/8/layout/hList2"/>
    <dgm:cxn modelId="{C3A15016-53D0-4DB2-922B-5E160DAB4702}" type="presParOf" srcId="{D86A1C54-252E-4F69-8F12-D64A2F41B269}" destId="{EA5E8684-4538-46A9-88F7-CC138341C0D3}" srcOrd="0" destOrd="0" presId="urn:microsoft.com/office/officeart/2005/8/layout/hList2"/>
    <dgm:cxn modelId="{5006DCF0-0220-4F5F-B0F5-E0F7A9C605F4}" type="presParOf" srcId="{D86A1C54-252E-4F69-8F12-D64A2F41B269}" destId="{6C998988-97A0-479A-AABB-738FA5B738C2}" srcOrd="1" destOrd="0" presId="urn:microsoft.com/office/officeart/2005/8/layout/hList2"/>
    <dgm:cxn modelId="{08F351B5-53A9-439B-A338-7189307FF55C}" type="presParOf" srcId="{D86A1C54-252E-4F69-8F12-D64A2F41B269}" destId="{75C9E0D0-FBE3-4575-8907-9AE370E8876B}" srcOrd="2" destOrd="0" presId="urn:microsoft.com/office/officeart/2005/8/layout/hList2"/>
    <dgm:cxn modelId="{0F2339EB-506A-4E03-93BE-2267DB9C7F86}" type="presParOf" srcId="{4F5987FE-D249-453A-8F8A-62EC22BC121A}" destId="{41C16915-F65C-47AF-AEE9-00C9EE785132}" srcOrd="1" destOrd="0" presId="urn:microsoft.com/office/officeart/2005/8/layout/hList2"/>
    <dgm:cxn modelId="{2F9966D7-966D-4DCE-AB30-E1CA8DAC7E70}" type="presParOf" srcId="{4F5987FE-D249-453A-8F8A-62EC22BC121A}" destId="{568AA70D-D4DD-4256-8341-3A914A3C15DB}" srcOrd="2" destOrd="0" presId="urn:microsoft.com/office/officeart/2005/8/layout/hList2"/>
    <dgm:cxn modelId="{41F413D6-F498-4DB0-ADA1-1E982AE96E32}" type="presParOf" srcId="{568AA70D-D4DD-4256-8341-3A914A3C15DB}" destId="{575BF761-0CB1-4D81-9ECE-5E2638F69303}" srcOrd="0" destOrd="0" presId="urn:microsoft.com/office/officeart/2005/8/layout/hList2"/>
    <dgm:cxn modelId="{0F72D370-FC18-4B9C-B0B8-A8E5E8B5690C}" type="presParOf" srcId="{568AA70D-D4DD-4256-8341-3A914A3C15DB}" destId="{9E96344C-BC66-4B04-B1AB-1F7C4BCAD346}" srcOrd="1" destOrd="0" presId="urn:microsoft.com/office/officeart/2005/8/layout/hList2"/>
    <dgm:cxn modelId="{EBC5C79C-DC5F-4EE7-B36D-8C9710A0D025}" type="presParOf" srcId="{568AA70D-D4DD-4256-8341-3A914A3C15DB}" destId="{16119483-AB8D-4F79-8265-288C1D4B665E}" srcOrd="2" destOrd="0" presId="urn:microsoft.com/office/officeart/2005/8/layout/hList2"/>
    <dgm:cxn modelId="{EB42C6E9-C923-4D7A-A443-AE94F64F9895}" type="presParOf" srcId="{4F5987FE-D249-453A-8F8A-62EC22BC121A}" destId="{1595D67D-6C81-49E6-8FB6-AEF2D5EF57BA}" srcOrd="3" destOrd="0" presId="urn:microsoft.com/office/officeart/2005/8/layout/hList2"/>
    <dgm:cxn modelId="{4836D3A7-028F-40E4-990C-2008DB536557}" type="presParOf" srcId="{4F5987FE-D249-453A-8F8A-62EC22BC121A}" destId="{45BA1A38-C400-4849-A437-218FEA44E28A}" srcOrd="4" destOrd="0" presId="urn:microsoft.com/office/officeart/2005/8/layout/hList2"/>
    <dgm:cxn modelId="{C10E766B-DAD3-4A7B-9862-CD35AE7BBF85}" type="presParOf" srcId="{45BA1A38-C400-4849-A437-218FEA44E28A}" destId="{4FD910ED-66A4-4253-BBF4-F135AA2A35F8}" srcOrd="0" destOrd="0" presId="urn:microsoft.com/office/officeart/2005/8/layout/hList2"/>
    <dgm:cxn modelId="{F642E41A-0BEF-490E-88DA-4EF27FF0AF52}" type="presParOf" srcId="{45BA1A38-C400-4849-A437-218FEA44E28A}" destId="{6AA1C012-4236-4BD8-8603-54B940BF9BC1}" srcOrd="1" destOrd="0" presId="urn:microsoft.com/office/officeart/2005/8/layout/hList2"/>
    <dgm:cxn modelId="{13053C67-2104-4F42-8BAE-FD11F367BBDD}" type="presParOf" srcId="{45BA1A38-C400-4849-A437-218FEA44E28A}" destId="{E12DDEFE-AB30-4284-8A1F-8FF14EC9E41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C0A7CC-B1C3-451B-B988-0F8BD1DD65CC}" type="doc">
      <dgm:prSet loTypeId="urn:microsoft.com/office/officeart/2005/8/layout/process4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AEF566A-A7C0-418E-BD54-FC8F5A342399}">
      <dgm:prSet phldrT="[Texto]" custT="1"/>
      <dgm:spPr>
        <a:solidFill>
          <a:srgbClr val="800000"/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8E62C-E46F-43C9-8635-779620D5B4CE}" type="par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745BC-A23D-473E-B783-9E317917C14D}" type="sib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FF390-CA47-4BF8-8C25-A85F4B10D6F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1974BA-551E-46F8-B12A-3F13C0976988}" type="par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78566-77D0-4732-A61C-7C1DE338239A}" type="sib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B0EAC-C31A-4D5A-8B40-0C79913AF5AD}">
      <dgm:prSet phldrT="[Texto]" custT="1"/>
      <dgm:spPr>
        <a:solidFill>
          <a:schemeClr val="accent4">
            <a:lumMod val="50000"/>
            <a:alpha val="52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8A032-5C21-4582-B841-6FEB90D19CAC}" type="par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9B98F-A27E-47A6-9588-A78AD2D39416}" type="sib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6B9EB-50AB-404D-AC93-88857BB160A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D523F-798B-46CC-A29C-543AEAAB1947}" type="par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6C5F9-84C5-4A0C-85A9-B134CE34066B}" type="sib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6F5218-BC78-4F04-8BE5-3E8A9D4549E1}">
      <dgm:prSet phldrT="[Texto]" custT="1"/>
      <dgm:spPr>
        <a:solidFill>
          <a:schemeClr val="accent2">
            <a:lumMod val="50000"/>
            <a:alpha val="70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4BFC1-021C-458A-BDF9-F4E6B8545509}" type="par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D85C9-BB35-4733-BBAE-7CEC37771B72}" type="sib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B536C8-05AC-43DD-A81C-9CD83FA004C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DBF388-76D5-4E63-BDB4-7AC3D7A073A8}" type="par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F2A319-DB65-4E5F-98AF-E5E601FD1C4D}" type="sib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D44A5E-7280-4C2B-88DC-F5178EA1AA79}">
      <dgm:prSet phldrT="[Texto]" custT="1"/>
      <dgm:spPr>
        <a:solidFill>
          <a:schemeClr val="tx1">
            <a:lumMod val="95000"/>
            <a:lumOff val="5000"/>
          </a:schemeClr>
        </a:solidFill>
        <a:sp3d prstMaterial="plastic">
          <a:bevelT w="50800" h="50800" prst="riblet"/>
          <a:bevelB w="50800" h="50800"/>
        </a:sp3d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C92EF-C174-4A33-A134-3277A851A5AF}" type="par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4B1E5-FF22-4DB5-B469-16498374D28F}" type="sib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2EB8CD-21CD-4074-B803-00C4EA251BC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82615-5637-4239-9C0D-9C16F4E726F5}" type="par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88722-3FB4-4257-BDF4-0FBF1AB343DB}" type="sib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17612-87F0-4334-AA87-F1FF33D1AFAF}" type="pres">
      <dgm:prSet presAssocID="{8AC0A7CC-B1C3-451B-B988-0F8BD1DD6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EEDBF1-5E8D-47C1-B590-01AE56D801EF}" type="pres">
      <dgm:prSet presAssocID="{C3D44A5E-7280-4C2B-88DC-F5178EA1AA79}" presName="boxAndChildren" presStyleCnt="0"/>
      <dgm:spPr/>
    </dgm:pt>
    <dgm:pt modelId="{8E1597E6-BD23-4EC9-AB40-00C85F280918}" type="pres">
      <dgm:prSet presAssocID="{C3D44A5E-7280-4C2B-88DC-F5178EA1AA79}" presName="parentTextBox" presStyleLbl="node1" presStyleIdx="0" presStyleCnt="4"/>
      <dgm:spPr/>
      <dgm:t>
        <a:bodyPr/>
        <a:lstStyle/>
        <a:p>
          <a:endParaRPr lang="es-ES"/>
        </a:p>
      </dgm:t>
    </dgm:pt>
    <dgm:pt modelId="{FA1E448F-564D-47EA-868E-A540650F6AA0}" type="pres">
      <dgm:prSet presAssocID="{C3D44A5E-7280-4C2B-88DC-F5178EA1AA79}" presName="entireBox" presStyleLbl="node1" presStyleIdx="0" presStyleCnt="4"/>
      <dgm:spPr/>
      <dgm:t>
        <a:bodyPr/>
        <a:lstStyle/>
        <a:p>
          <a:endParaRPr lang="es-ES"/>
        </a:p>
      </dgm:t>
    </dgm:pt>
    <dgm:pt modelId="{A1E63369-75A2-4192-AB73-20079D862101}" type="pres">
      <dgm:prSet presAssocID="{C3D44A5E-7280-4C2B-88DC-F5178EA1AA79}" presName="descendantBox" presStyleCnt="0"/>
      <dgm:spPr/>
    </dgm:pt>
    <dgm:pt modelId="{7A894B4C-B980-4C65-BE49-DF5A44378787}" type="pres">
      <dgm:prSet presAssocID="{DA2EB8CD-21CD-4074-B803-00C4EA251BC8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77AE01-1563-4AB8-8BBA-AF743EEB4C01}" type="pres">
      <dgm:prSet presAssocID="{569D85C9-BB35-4733-BBAE-7CEC37771B72}" presName="sp" presStyleCnt="0"/>
      <dgm:spPr/>
    </dgm:pt>
    <dgm:pt modelId="{79FF12DA-07D3-496F-AAA9-CC3551AFF2DD}" type="pres">
      <dgm:prSet presAssocID="{2A6F5218-BC78-4F04-8BE5-3E8A9D4549E1}" presName="arrowAndChildren" presStyleCnt="0"/>
      <dgm:spPr/>
    </dgm:pt>
    <dgm:pt modelId="{2BE222A5-25E7-4F74-A1D3-4F1144E39290}" type="pres">
      <dgm:prSet presAssocID="{2A6F5218-BC78-4F04-8BE5-3E8A9D4549E1}" presName="parentTextArrow" presStyleLbl="node1" presStyleIdx="0" presStyleCnt="4"/>
      <dgm:spPr/>
      <dgm:t>
        <a:bodyPr/>
        <a:lstStyle/>
        <a:p>
          <a:endParaRPr lang="es-ES"/>
        </a:p>
      </dgm:t>
    </dgm:pt>
    <dgm:pt modelId="{F2553238-9034-40E0-B5B9-B689919D4336}" type="pres">
      <dgm:prSet presAssocID="{2A6F5218-BC78-4F04-8BE5-3E8A9D4549E1}" presName="arrow" presStyleLbl="node1" presStyleIdx="1" presStyleCnt="4"/>
      <dgm:spPr/>
      <dgm:t>
        <a:bodyPr/>
        <a:lstStyle/>
        <a:p>
          <a:endParaRPr lang="es-ES"/>
        </a:p>
      </dgm:t>
    </dgm:pt>
    <dgm:pt modelId="{329C5301-1498-4DF0-BB9A-B536F8711F17}" type="pres">
      <dgm:prSet presAssocID="{2A6F5218-BC78-4F04-8BE5-3E8A9D4549E1}" presName="descendantArrow" presStyleCnt="0"/>
      <dgm:spPr/>
    </dgm:pt>
    <dgm:pt modelId="{E6BEA48F-3F53-4AEC-BB72-C213ACF1E19A}" type="pres">
      <dgm:prSet presAssocID="{0DB536C8-05AC-43DD-A81C-9CD83FA004CA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E8762-E791-49E1-8910-57712E12410E}" type="pres">
      <dgm:prSet presAssocID="{66B9B98F-A27E-47A6-9588-A78AD2D39416}" presName="sp" presStyleCnt="0"/>
      <dgm:spPr/>
    </dgm:pt>
    <dgm:pt modelId="{BCB98E55-D79E-4F2D-BFD9-E48CD075243D}" type="pres">
      <dgm:prSet presAssocID="{593B0EAC-C31A-4D5A-8B40-0C79913AF5AD}" presName="arrowAndChildren" presStyleCnt="0"/>
      <dgm:spPr/>
    </dgm:pt>
    <dgm:pt modelId="{C18ACC71-D770-4FB6-8A2B-9D37EF268983}" type="pres">
      <dgm:prSet presAssocID="{593B0EAC-C31A-4D5A-8B40-0C79913AF5AD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601C1579-5016-40EC-8E49-37793A047E90}" type="pres">
      <dgm:prSet presAssocID="{593B0EAC-C31A-4D5A-8B40-0C79913AF5AD}" presName="arrow" presStyleLbl="node1" presStyleIdx="2" presStyleCnt="4"/>
      <dgm:spPr/>
      <dgm:t>
        <a:bodyPr/>
        <a:lstStyle/>
        <a:p>
          <a:endParaRPr lang="es-ES"/>
        </a:p>
      </dgm:t>
    </dgm:pt>
    <dgm:pt modelId="{E32227A4-C6D1-44D9-A9FE-DF0D09E8758D}" type="pres">
      <dgm:prSet presAssocID="{593B0EAC-C31A-4D5A-8B40-0C79913AF5AD}" presName="descendantArrow" presStyleCnt="0"/>
      <dgm:spPr/>
    </dgm:pt>
    <dgm:pt modelId="{72920D0C-5E7F-436D-BDD3-BAFC48BE4A96}" type="pres">
      <dgm:prSet presAssocID="{4AD6B9EB-50AB-404D-AC93-88857BB160A8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398AA4-9C47-4DE8-A67A-49B603AF15B9}" type="pres">
      <dgm:prSet presAssocID="{624745BC-A23D-473E-B783-9E317917C14D}" presName="sp" presStyleCnt="0"/>
      <dgm:spPr/>
    </dgm:pt>
    <dgm:pt modelId="{5F04062B-AD7D-42F8-9FFD-3D1E7AB3DB93}" type="pres">
      <dgm:prSet presAssocID="{6AEF566A-A7C0-418E-BD54-FC8F5A342399}" presName="arrowAndChildren" presStyleCnt="0"/>
      <dgm:spPr/>
    </dgm:pt>
    <dgm:pt modelId="{AABFB1B3-0638-44C6-9074-22F2F63ACC7F}" type="pres">
      <dgm:prSet presAssocID="{6AEF566A-A7C0-418E-BD54-FC8F5A342399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2EA5E7ED-95A3-4C06-8AD1-1F3F243EFCDB}" type="pres">
      <dgm:prSet presAssocID="{6AEF566A-A7C0-418E-BD54-FC8F5A342399}" presName="arrow" presStyleLbl="node1" presStyleIdx="3" presStyleCnt="4" custLinFactNeighborY="-1036"/>
      <dgm:spPr/>
      <dgm:t>
        <a:bodyPr/>
        <a:lstStyle/>
        <a:p>
          <a:endParaRPr lang="es-ES"/>
        </a:p>
      </dgm:t>
    </dgm:pt>
    <dgm:pt modelId="{22745172-D485-4DA1-9142-78659CBBF872}" type="pres">
      <dgm:prSet presAssocID="{6AEF566A-A7C0-418E-BD54-FC8F5A342399}" presName="descendantArrow" presStyleCnt="0"/>
      <dgm:spPr/>
    </dgm:pt>
    <dgm:pt modelId="{28DC4DA5-472A-41A2-A673-84CFA9214147}" type="pres">
      <dgm:prSet presAssocID="{1AFFF390-CA47-4BF8-8C25-A85F4B10D6FA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9AFC43F-785C-4920-BF72-572971D932A0}" type="presOf" srcId="{8AC0A7CC-B1C3-451B-B988-0F8BD1DD65CC}" destId="{BF617612-87F0-4334-AA87-F1FF33D1AFAF}" srcOrd="0" destOrd="0" presId="urn:microsoft.com/office/officeart/2005/8/layout/process4"/>
    <dgm:cxn modelId="{A8D59009-AEB2-4ABF-8EC3-27E7486E9A9B}" srcId="{8AC0A7CC-B1C3-451B-B988-0F8BD1DD65CC}" destId="{6AEF566A-A7C0-418E-BD54-FC8F5A342399}" srcOrd="0" destOrd="0" parTransId="{9558E62C-E46F-43C9-8635-779620D5B4CE}" sibTransId="{624745BC-A23D-473E-B783-9E317917C14D}"/>
    <dgm:cxn modelId="{548EB930-07F1-4F65-B18E-0D050CBC37B4}" type="presOf" srcId="{593B0EAC-C31A-4D5A-8B40-0C79913AF5AD}" destId="{601C1579-5016-40EC-8E49-37793A047E90}" srcOrd="1" destOrd="0" presId="urn:microsoft.com/office/officeart/2005/8/layout/process4"/>
    <dgm:cxn modelId="{1FCBFC76-2D0E-4869-B978-E07B7DDCE6BC}" srcId="{C3D44A5E-7280-4C2B-88DC-F5178EA1AA79}" destId="{DA2EB8CD-21CD-4074-B803-00C4EA251BC8}" srcOrd="0" destOrd="0" parTransId="{99382615-5637-4239-9C0D-9C16F4E726F5}" sibTransId="{0B888722-3FB4-4257-BDF4-0FBF1AB343DB}"/>
    <dgm:cxn modelId="{7B22CAE4-FEFC-4504-B3FD-99E2A053648C}" type="presOf" srcId="{C3D44A5E-7280-4C2B-88DC-F5178EA1AA79}" destId="{FA1E448F-564D-47EA-868E-A540650F6AA0}" srcOrd="1" destOrd="0" presId="urn:microsoft.com/office/officeart/2005/8/layout/process4"/>
    <dgm:cxn modelId="{B050CEDB-0368-4BAC-A9B4-92DABC2189B9}" srcId="{8AC0A7CC-B1C3-451B-B988-0F8BD1DD65CC}" destId="{593B0EAC-C31A-4D5A-8B40-0C79913AF5AD}" srcOrd="1" destOrd="0" parTransId="{E768A032-5C21-4582-B841-6FEB90D19CAC}" sibTransId="{66B9B98F-A27E-47A6-9588-A78AD2D39416}"/>
    <dgm:cxn modelId="{DF2704E5-9A10-4C12-A6EB-F19E67E78608}" type="presOf" srcId="{0DB536C8-05AC-43DD-A81C-9CD83FA004CA}" destId="{E6BEA48F-3F53-4AEC-BB72-C213ACF1E19A}" srcOrd="0" destOrd="0" presId="urn:microsoft.com/office/officeart/2005/8/layout/process4"/>
    <dgm:cxn modelId="{DC6B4DA8-88E9-4AE9-A10F-5F00A56D061C}" type="presOf" srcId="{4AD6B9EB-50AB-404D-AC93-88857BB160A8}" destId="{72920D0C-5E7F-436D-BDD3-BAFC48BE4A96}" srcOrd="0" destOrd="0" presId="urn:microsoft.com/office/officeart/2005/8/layout/process4"/>
    <dgm:cxn modelId="{BA4D8B63-4C5B-47F2-AD91-FD3EFD6D39BD}" srcId="{593B0EAC-C31A-4D5A-8B40-0C79913AF5AD}" destId="{4AD6B9EB-50AB-404D-AC93-88857BB160A8}" srcOrd="0" destOrd="0" parTransId="{F37D523F-798B-46CC-A29C-543AEAAB1947}" sibTransId="{5AC6C5F9-84C5-4A0C-85A9-B134CE34066B}"/>
    <dgm:cxn modelId="{F00C6A52-1377-4810-9CC0-07B9D8B06BFC}" srcId="{6AEF566A-A7C0-418E-BD54-FC8F5A342399}" destId="{1AFFF390-CA47-4BF8-8C25-A85F4B10D6FA}" srcOrd="0" destOrd="0" parTransId="{F71974BA-551E-46F8-B12A-3F13C0976988}" sibTransId="{EF478566-77D0-4732-A61C-7C1DE338239A}"/>
    <dgm:cxn modelId="{ADBBFD32-723B-4907-8D10-7406FEADC42C}" type="presOf" srcId="{1AFFF390-CA47-4BF8-8C25-A85F4B10D6FA}" destId="{28DC4DA5-472A-41A2-A673-84CFA9214147}" srcOrd="0" destOrd="0" presId="urn:microsoft.com/office/officeart/2005/8/layout/process4"/>
    <dgm:cxn modelId="{B3BA877C-E5E6-4403-B422-5666AD7ED32B}" srcId="{2A6F5218-BC78-4F04-8BE5-3E8A9D4549E1}" destId="{0DB536C8-05AC-43DD-A81C-9CD83FA004CA}" srcOrd="0" destOrd="0" parTransId="{68DBF388-76D5-4E63-BDB4-7AC3D7A073A8}" sibTransId="{50F2A319-DB65-4E5F-98AF-E5E601FD1C4D}"/>
    <dgm:cxn modelId="{1ADDDC06-5102-4ED3-A409-428DA7E1D388}" srcId="{8AC0A7CC-B1C3-451B-B988-0F8BD1DD65CC}" destId="{2A6F5218-BC78-4F04-8BE5-3E8A9D4549E1}" srcOrd="2" destOrd="0" parTransId="{B834BFC1-021C-458A-BDF9-F4E6B8545509}" sibTransId="{569D85C9-BB35-4733-BBAE-7CEC37771B72}"/>
    <dgm:cxn modelId="{C45EA90C-D588-4595-8738-003524350D43}" type="presOf" srcId="{2A6F5218-BC78-4F04-8BE5-3E8A9D4549E1}" destId="{F2553238-9034-40E0-B5B9-B689919D4336}" srcOrd="1" destOrd="0" presId="urn:microsoft.com/office/officeart/2005/8/layout/process4"/>
    <dgm:cxn modelId="{20008DB8-76E3-4359-B5E3-A072022EA19D}" type="presOf" srcId="{DA2EB8CD-21CD-4074-B803-00C4EA251BC8}" destId="{7A894B4C-B980-4C65-BE49-DF5A44378787}" srcOrd="0" destOrd="0" presId="urn:microsoft.com/office/officeart/2005/8/layout/process4"/>
    <dgm:cxn modelId="{CD794B06-2924-41C8-A013-EF355C3249A9}" type="presOf" srcId="{6AEF566A-A7C0-418E-BD54-FC8F5A342399}" destId="{AABFB1B3-0638-44C6-9074-22F2F63ACC7F}" srcOrd="0" destOrd="0" presId="urn:microsoft.com/office/officeart/2005/8/layout/process4"/>
    <dgm:cxn modelId="{A2617007-4D5A-49DC-997E-11264D017C51}" type="presOf" srcId="{C3D44A5E-7280-4C2B-88DC-F5178EA1AA79}" destId="{8E1597E6-BD23-4EC9-AB40-00C85F280918}" srcOrd="0" destOrd="0" presId="urn:microsoft.com/office/officeart/2005/8/layout/process4"/>
    <dgm:cxn modelId="{11957399-0D0F-4613-802B-CC0E196BB25B}" srcId="{8AC0A7CC-B1C3-451B-B988-0F8BD1DD65CC}" destId="{C3D44A5E-7280-4C2B-88DC-F5178EA1AA79}" srcOrd="3" destOrd="0" parTransId="{30BC92EF-C174-4A33-A134-3277A851A5AF}" sibTransId="{0DC4B1E5-FF22-4DB5-B469-16498374D28F}"/>
    <dgm:cxn modelId="{6DC08771-B08A-468F-9F2C-F6D8F2BE6A9F}" type="presOf" srcId="{2A6F5218-BC78-4F04-8BE5-3E8A9D4549E1}" destId="{2BE222A5-25E7-4F74-A1D3-4F1144E39290}" srcOrd="0" destOrd="0" presId="urn:microsoft.com/office/officeart/2005/8/layout/process4"/>
    <dgm:cxn modelId="{2374AA1A-03C9-4E01-93EE-13907731B11F}" type="presOf" srcId="{593B0EAC-C31A-4D5A-8B40-0C79913AF5AD}" destId="{C18ACC71-D770-4FB6-8A2B-9D37EF268983}" srcOrd="0" destOrd="0" presId="urn:microsoft.com/office/officeart/2005/8/layout/process4"/>
    <dgm:cxn modelId="{45270B9F-B191-4F28-9A23-F059933C8D89}" type="presOf" srcId="{6AEF566A-A7C0-418E-BD54-FC8F5A342399}" destId="{2EA5E7ED-95A3-4C06-8AD1-1F3F243EFCDB}" srcOrd="1" destOrd="0" presId="urn:microsoft.com/office/officeart/2005/8/layout/process4"/>
    <dgm:cxn modelId="{EBE57A33-1BB5-4A51-8F9F-29511C68C919}" type="presParOf" srcId="{BF617612-87F0-4334-AA87-F1FF33D1AFAF}" destId="{E1EEDBF1-5E8D-47C1-B590-01AE56D801EF}" srcOrd="0" destOrd="0" presId="urn:microsoft.com/office/officeart/2005/8/layout/process4"/>
    <dgm:cxn modelId="{64A7252E-D71C-419B-AB28-AAADE4B28E21}" type="presParOf" srcId="{E1EEDBF1-5E8D-47C1-B590-01AE56D801EF}" destId="{8E1597E6-BD23-4EC9-AB40-00C85F280918}" srcOrd="0" destOrd="0" presId="urn:microsoft.com/office/officeart/2005/8/layout/process4"/>
    <dgm:cxn modelId="{2A0FF9E0-D415-454E-AC39-D4F97BDD15DE}" type="presParOf" srcId="{E1EEDBF1-5E8D-47C1-B590-01AE56D801EF}" destId="{FA1E448F-564D-47EA-868E-A540650F6AA0}" srcOrd="1" destOrd="0" presId="urn:microsoft.com/office/officeart/2005/8/layout/process4"/>
    <dgm:cxn modelId="{79339FE1-1075-44B1-8C30-A3EFC7B6E73B}" type="presParOf" srcId="{E1EEDBF1-5E8D-47C1-B590-01AE56D801EF}" destId="{A1E63369-75A2-4192-AB73-20079D862101}" srcOrd="2" destOrd="0" presId="urn:microsoft.com/office/officeart/2005/8/layout/process4"/>
    <dgm:cxn modelId="{D040DAF5-7845-442F-B1F2-6D59668D2D8A}" type="presParOf" srcId="{A1E63369-75A2-4192-AB73-20079D862101}" destId="{7A894B4C-B980-4C65-BE49-DF5A44378787}" srcOrd="0" destOrd="0" presId="urn:microsoft.com/office/officeart/2005/8/layout/process4"/>
    <dgm:cxn modelId="{C802D63B-EEA4-4670-9047-134CAD257075}" type="presParOf" srcId="{BF617612-87F0-4334-AA87-F1FF33D1AFAF}" destId="{9A77AE01-1563-4AB8-8BBA-AF743EEB4C01}" srcOrd="1" destOrd="0" presId="urn:microsoft.com/office/officeart/2005/8/layout/process4"/>
    <dgm:cxn modelId="{41E857E1-06AA-4070-904B-4F2A235F130E}" type="presParOf" srcId="{BF617612-87F0-4334-AA87-F1FF33D1AFAF}" destId="{79FF12DA-07D3-496F-AAA9-CC3551AFF2DD}" srcOrd="2" destOrd="0" presId="urn:microsoft.com/office/officeart/2005/8/layout/process4"/>
    <dgm:cxn modelId="{2E48C382-C33D-4EAA-9C42-297812D74BF9}" type="presParOf" srcId="{79FF12DA-07D3-496F-AAA9-CC3551AFF2DD}" destId="{2BE222A5-25E7-4F74-A1D3-4F1144E39290}" srcOrd="0" destOrd="0" presId="urn:microsoft.com/office/officeart/2005/8/layout/process4"/>
    <dgm:cxn modelId="{03CC4AEA-0630-413F-BA48-F16DB5767BFD}" type="presParOf" srcId="{79FF12DA-07D3-496F-AAA9-CC3551AFF2DD}" destId="{F2553238-9034-40E0-B5B9-B689919D4336}" srcOrd="1" destOrd="0" presId="urn:microsoft.com/office/officeart/2005/8/layout/process4"/>
    <dgm:cxn modelId="{9004F5C3-59DF-46E6-95D5-6DAA7950E7F6}" type="presParOf" srcId="{79FF12DA-07D3-496F-AAA9-CC3551AFF2DD}" destId="{329C5301-1498-4DF0-BB9A-B536F8711F17}" srcOrd="2" destOrd="0" presId="urn:microsoft.com/office/officeart/2005/8/layout/process4"/>
    <dgm:cxn modelId="{BA512C38-69B1-458D-94BA-689F33DCF8DD}" type="presParOf" srcId="{329C5301-1498-4DF0-BB9A-B536F8711F17}" destId="{E6BEA48F-3F53-4AEC-BB72-C213ACF1E19A}" srcOrd="0" destOrd="0" presId="urn:microsoft.com/office/officeart/2005/8/layout/process4"/>
    <dgm:cxn modelId="{5592B689-581C-41C6-B091-D64B4B8BB0E2}" type="presParOf" srcId="{BF617612-87F0-4334-AA87-F1FF33D1AFAF}" destId="{7BEE8762-E791-49E1-8910-57712E12410E}" srcOrd="3" destOrd="0" presId="urn:microsoft.com/office/officeart/2005/8/layout/process4"/>
    <dgm:cxn modelId="{D09B810E-4BEE-442E-832F-F2213C4F2AD9}" type="presParOf" srcId="{BF617612-87F0-4334-AA87-F1FF33D1AFAF}" destId="{BCB98E55-D79E-4F2D-BFD9-E48CD075243D}" srcOrd="4" destOrd="0" presId="urn:microsoft.com/office/officeart/2005/8/layout/process4"/>
    <dgm:cxn modelId="{BA8680F4-92F9-4AAA-8EEA-B3D79B74ABC1}" type="presParOf" srcId="{BCB98E55-D79E-4F2D-BFD9-E48CD075243D}" destId="{C18ACC71-D770-4FB6-8A2B-9D37EF268983}" srcOrd="0" destOrd="0" presId="urn:microsoft.com/office/officeart/2005/8/layout/process4"/>
    <dgm:cxn modelId="{439A92B3-2F78-4B97-B1E8-27AA63B9BC02}" type="presParOf" srcId="{BCB98E55-D79E-4F2D-BFD9-E48CD075243D}" destId="{601C1579-5016-40EC-8E49-37793A047E90}" srcOrd="1" destOrd="0" presId="urn:microsoft.com/office/officeart/2005/8/layout/process4"/>
    <dgm:cxn modelId="{C3CDC01E-1D82-4246-9DBE-E28A031D2510}" type="presParOf" srcId="{BCB98E55-D79E-4F2D-BFD9-E48CD075243D}" destId="{E32227A4-C6D1-44D9-A9FE-DF0D09E8758D}" srcOrd="2" destOrd="0" presId="urn:microsoft.com/office/officeart/2005/8/layout/process4"/>
    <dgm:cxn modelId="{DCE01E0C-FE69-4DB5-A608-42E5F6D0A792}" type="presParOf" srcId="{E32227A4-C6D1-44D9-A9FE-DF0D09E8758D}" destId="{72920D0C-5E7F-436D-BDD3-BAFC48BE4A96}" srcOrd="0" destOrd="0" presId="urn:microsoft.com/office/officeart/2005/8/layout/process4"/>
    <dgm:cxn modelId="{95B25134-C994-4F1F-A62B-FF692EC63E0D}" type="presParOf" srcId="{BF617612-87F0-4334-AA87-F1FF33D1AFAF}" destId="{60398AA4-9C47-4DE8-A67A-49B603AF15B9}" srcOrd="5" destOrd="0" presId="urn:microsoft.com/office/officeart/2005/8/layout/process4"/>
    <dgm:cxn modelId="{00970C41-672E-4401-A339-56DCEB450388}" type="presParOf" srcId="{BF617612-87F0-4334-AA87-F1FF33D1AFAF}" destId="{5F04062B-AD7D-42F8-9FFD-3D1E7AB3DB93}" srcOrd="6" destOrd="0" presId="urn:microsoft.com/office/officeart/2005/8/layout/process4"/>
    <dgm:cxn modelId="{3F5C6F41-3B35-4A8B-AF40-285E8BA93CC3}" type="presParOf" srcId="{5F04062B-AD7D-42F8-9FFD-3D1E7AB3DB93}" destId="{AABFB1B3-0638-44C6-9074-22F2F63ACC7F}" srcOrd="0" destOrd="0" presId="urn:microsoft.com/office/officeart/2005/8/layout/process4"/>
    <dgm:cxn modelId="{C8B91344-73FD-4346-9622-20EA877708AA}" type="presParOf" srcId="{5F04062B-AD7D-42F8-9FFD-3D1E7AB3DB93}" destId="{2EA5E7ED-95A3-4C06-8AD1-1F3F243EFCDB}" srcOrd="1" destOrd="0" presId="urn:microsoft.com/office/officeart/2005/8/layout/process4"/>
    <dgm:cxn modelId="{9D8E9EF3-D3FF-4EA3-907A-365B107F2781}" type="presParOf" srcId="{5F04062B-AD7D-42F8-9FFD-3D1E7AB3DB93}" destId="{22745172-D485-4DA1-9142-78659CBBF872}" srcOrd="2" destOrd="0" presId="urn:microsoft.com/office/officeart/2005/8/layout/process4"/>
    <dgm:cxn modelId="{476FBDD8-1C76-4C14-9A8E-45D6D4877830}" type="presParOf" srcId="{22745172-D485-4DA1-9142-78659CBBF872}" destId="{28DC4DA5-472A-41A2-A673-84CFA921414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C0A7CC-B1C3-451B-B988-0F8BD1DD65CC}" type="doc">
      <dgm:prSet loTypeId="urn:microsoft.com/office/officeart/2005/8/layout/process4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AEF566A-A7C0-418E-BD54-FC8F5A342399}">
      <dgm:prSet phldrT="[Texto]" custT="1"/>
      <dgm:spPr>
        <a:solidFill>
          <a:srgbClr val="800000"/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8E62C-E46F-43C9-8635-779620D5B4CE}" type="par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745BC-A23D-473E-B783-9E317917C14D}" type="sib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FF390-CA47-4BF8-8C25-A85F4B10D6F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1974BA-551E-46F8-B12A-3F13C0976988}" type="par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78566-77D0-4732-A61C-7C1DE338239A}" type="sib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B0EAC-C31A-4D5A-8B40-0C79913AF5AD}">
      <dgm:prSet phldrT="[Texto]" custT="1"/>
      <dgm:spPr>
        <a:solidFill>
          <a:schemeClr val="accent4">
            <a:lumMod val="50000"/>
            <a:alpha val="52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8A032-5C21-4582-B841-6FEB90D19CAC}" type="par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9B98F-A27E-47A6-9588-A78AD2D39416}" type="sib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6B9EB-50AB-404D-AC93-88857BB160A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D523F-798B-46CC-A29C-543AEAAB1947}" type="par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6C5F9-84C5-4A0C-85A9-B134CE34066B}" type="sib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6F5218-BC78-4F04-8BE5-3E8A9D4549E1}">
      <dgm:prSet phldrT="[Texto]" custT="1"/>
      <dgm:spPr>
        <a:solidFill>
          <a:schemeClr val="accent2">
            <a:lumMod val="50000"/>
            <a:alpha val="70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4BFC1-021C-458A-BDF9-F4E6B8545509}" type="par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D85C9-BB35-4733-BBAE-7CEC37771B72}" type="sib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B536C8-05AC-43DD-A81C-9CD83FA004C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DBF388-76D5-4E63-BDB4-7AC3D7A073A8}" type="par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F2A319-DB65-4E5F-98AF-E5E601FD1C4D}" type="sib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D44A5E-7280-4C2B-88DC-F5178EA1AA79}">
      <dgm:prSet phldrT="[Texto]" custT="1"/>
      <dgm:spPr>
        <a:solidFill>
          <a:schemeClr val="tx1">
            <a:lumMod val="95000"/>
            <a:lumOff val="5000"/>
          </a:schemeClr>
        </a:solidFill>
        <a:sp3d prstMaterial="plastic">
          <a:bevelT w="50800" h="50800" prst="riblet"/>
          <a:bevelB w="50800" h="50800"/>
        </a:sp3d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C92EF-C174-4A33-A134-3277A851A5AF}" type="par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4B1E5-FF22-4DB5-B469-16498374D28F}" type="sib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2EB8CD-21CD-4074-B803-00C4EA251BC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82615-5637-4239-9C0D-9C16F4E726F5}" type="par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88722-3FB4-4257-BDF4-0FBF1AB343DB}" type="sib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17612-87F0-4334-AA87-F1FF33D1AFAF}" type="pres">
      <dgm:prSet presAssocID="{8AC0A7CC-B1C3-451B-B988-0F8BD1DD6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EEDBF1-5E8D-47C1-B590-01AE56D801EF}" type="pres">
      <dgm:prSet presAssocID="{C3D44A5E-7280-4C2B-88DC-F5178EA1AA79}" presName="boxAndChildren" presStyleCnt="0"/>
      <dgm:spPr/>
    </dgm:pt>
    <dgm:pt modelId="{8E1597E6-BD23-4EC9-AB40-00C85F280918}" type="pres">
      <dgm:prSet presAssocID="{C3D44A5E-7280-4C2B-88DC-F5178EA1AA79}" presName="parentTextBox" presStyleLbl="node1" presStyleIdx="0" presStyleCnt="4"/>
      <dgm:spPr/>
      <dgm:t>
        <a:bodyPr/>
        <a:lstStyle/>
        <a:p>
          <a:endParaRPr lang="es-ES"/>
        </a:p>
      </dgm:t>
    </dgm:pt>
    <dgm:pt modelId="{FA1E448F-564D-47EA-868E-A540650F6AA0}" type="pres">
      <dgm:prSet presAssocID="{C3D44A5E-7280-4C2B-88DC-F5178EA1AA79}" presName="entireBox" presStyleLbl="node1" presStyleIdx="0" presStyleCnt="4"/>
      <dgm:spPr/>
      <dgm:t>
        <a:bodyPr/>
        <a:lstStyle/>
        <a:p>
          <a:endParaRPr lang="es-ES"/>
        </a:p>
      </dgm:t>
    </dgm:pt>
    <dgm:pt modelId="{A1E63369-75A2-4192-AB73-20079D862101}" type="pres">
      <dgm:prSet presAssocID="{C3D44A5E-7280-4C2B-88DC-F5178EA1AA79}" presName="descendantBox" presStyleCnt="0"/>
      <dgm:spPr/>
    </dgm:pt>
    <dgm:pt modelId="{7A894B4C-B980-4C65-BE49-DF5A44378787}" type="pres">
      <dgm:prSet presAssocID="{DA2EB8CD-21CD-4074-B803-00C4EA251BC8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77AE01-1563-4AB8-8BBA-AF743EEB4C01}" type="pres">
      <dgm:prSet presAssocID="{569D85C9-BB35-4733-BBAE-7CEC37771B72}" presName="sp" presStyleCnt="0"/>
      <dgm:spPr/>
    </dgm:pt>
    <dgm:pt modelId="{79FF12DA-07D3-496F-AAA9-CC3551AFF2DD}" type="pres">
      <dgm:prSet presAssocID="{2A6F5218-BC78-4F04-8BE5-3E8A9D4549E1}" presName="arrowAndChildren" presStyleCnt="0"/>
      <dgm:spPr/>
    </dgm:pt>
    <dgm:pt modelId="{2BE222A5-25E7-4F74-A1D3-4F1144E39290}" type="pres">
      <dgm:prSet presAssocID="{2A6F5218-BC78-4F04-8BE5-3E8A9D4549E1}" presName="parentTextArrow" presStyleLbl="node1" presStyleIdx="0" presStyleCnt="4"/>
      <dgm:spPr/>
      <dgm:t>
        <a:bodyPr/>
        <a:lstStyle/>
        <a:p>
          <a:endParaRPr lang="es-ES"/>
        </a:p>
      </dgm:t>
    </dgm:pt>
    <dgm:pt modelId="{F2553238-9034-40E0-B5B9-B689919D4336}" type="pres">
      <dgm:prSet presAssocID="{2A6F5218-BC78-4F04-8BE5-3E8A9D4549E1}" presName="arrow" presStyleLbl="node1" presStyleIdx="1" presStyleCnt="4"/>
      <dgm:spPr/>
      <dgm:t>
        <a:bodyPr/>
        <a:lstStyle/>
        <a:p>
          <a:endParaRPr lang="es-ES"/>
        </a:p>
      </dgm:t>
    </dgm:pt>
    <dgm:pt modelId="{329C5301-1498-4DF0-BB9A-B536F8711F17}" type="pres">
      <dgm:prSet presAssocID="{2A6F5218-BC78-4F04-8BE5-3E8A9D4549E1}" presName="descendantArrow" presStyleCnt="0"/>
      <dgm:spPr/>
    </dgm:pt>
    <dgm:pt modelId="{E6BEA48F-3F53-4AEC-BB72-C213ACF1E19A}" type="pres">
      <dgm:prSet presAssocID="{0DB536C8-05AC-43DD-A81C-9CD83FA004CA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E8762-E791-49E1-8910-57712E12410E}" type="pres">
      <dgm:prSet presAssocID="{66B9B98F-A27E-47A6-9588-A78AD2D39416}" presName="sp" presStyleCnt="0"/>
      <dgm:spPr/>
    </dgm:pt>
    <dgm:pt modelId="{BCB98E55-D79E-4F2D-BFD9-E48CD075243D}" type="pres">
      <dgm:prSet presAssocID="{593B0EAC-C31A-4D5A-8B40-0C79913AF5AD}" presName="arrowAndChildren" presStyleCnt="0"/>
      <dgm:spPr/>
    </dgm:pt>
    <dgm:pt modelId="{C18ACC71-D770-4FB6-8A2B-9D37EF268983}" type="pres">
      <dgm:prSet presAssocID="{593B0EAC-C31A-4D5A-8B40-0C79913AF5AD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601C1579-5016-40EC-8E49-37793A047E90}" type="pres">
      <dgm:prSet presAssocID="{593B0EAC-C31A-4D5A-8B40-0C79913AF5AD}" presName="arrow" presStyleLbl="node1" presStyleIdx="2" presStyleCnt="4"/>
      <dgm:spPr/>
      <dgm:t>
        <a:bodyPr/>
        <a:lstStyle/>
        <a:p>
          <a:endParaRPr lang="es-ES"/>
        </a:p>
      </dgm:t>
    </dgm:pt>
    <dgm:pt modelId="{E32227A4-C6D1-44D9-A9FE-DF0D09E8758D}" type="pres">
      <dgm:prSet presAssocID="{593B0EAC-C31A-4D5A-8B40-0C79913AF5AD}" presName="descendantArrow" presStyleCnt="0"/>
      <dgm:spPr/>
    </dgm:pt>
    <dgm:pt modelId="{72920D0C-5E7F-436D-BDD3-BAFC48BE4A96}" type="pres">
      <dgm:prSet presAssocID="{4AD6B9EB-50AB-404D-AC93-88857BB160A8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398AA4-9C47-4DE8-A67A-49B603AF15B9}" type="pres">
      <dgm:prSet presAssocID="{624745BC-A23D-473E-B783-9E317917C14D}" presName="sp" presStyleCnt="0"/>
      <dgm:spPr/>
    </dgm:pt>
    <dgm:pt modelId="{5F04062B-AD7D-42F8-9FFD-3D1E7AB3DB93}" type="pres">
      <dgm:prSet presAssocID="{6AEF566A-A7C0-418E-BD54-FC8F5A342399}" presName="arrowAndChildren" presStyleCnt="0"/>
      <dgm:spPr/>
    </dgm:pt>
    <dgm:pt modelId="{AABFB1B3-0638-44C6-9074-22F2F63ACC7F}" type="pres">
      <dgm:prSet presAssocID="{6AEF566A-A7C0-418E-BD54-FC8F5A342399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2EA5E7ED-95A3-4C06-8AD1-1F3F243EFCDB}" type="pres">
      <dgm:prSet presAssocID="{6AEF566A-A7C0-418E-BD54-FC8F5A342399}" presName="arrow" presStyleLbl="node1" presStyleIdx="3" presStyleCnt="4" custLinFactNeighborY="-1036"/>
      <dgm:spPr/>
      <dgm:t>
        <a:bodyPr/>
        <a:lstStyle/>
        <a:p>
          <a:endParaRPr lang="es-ES"/>
        </a:p>
      </dgm:t>
    </dgm:pt>
    <dgm:pt modelId="{22745172-D485-4DA1-9142-78659CBBF872}" type="pres">
      <dgm:prSet presAssocID="{6AEF566A-A7C0-418E-BD54-FC8F5A342399}" presName="descendantArrow" presStyleCnt="0"/>
      <dgm:spPr/>
    </dgm:pt>
    <dgm:pt modelId="{28DC4DA5-472A-41A2-A673-84CFA9214147}" type="pres">
      <dgm:prSet presAssocID="{1AFFF390-CA47-4BF8-8C25-A85F4B10D6FA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9AFC43F-785C-4920-BF72-572971D932A0}" type="presOf" srcId="{8AC0A7CC-B1C3-451B-B988-0F8BD1DD65CC}" destId="{BF617612-87F0-4334-AA87-F1FF33D1AFAF}" srcOrd="0" destOrd="0" presId="urn:microsoft.com/office/officeart/2005/8/layout/process4"/>
    <dgm:cxn modelId="{A8D59009-AEB2-4ABF-8EC3-27E7486E9A9B}" srcId="{8AC0A7CC-B1C3-451B-B988-0F8BD1DD65CC}" destId="{6AEF566A-A7C0-418E-BD54-FC8F5A342399}" srcOrd="0" destOrd="0" parTransId="{9558E62C-E46F-43C9-8635-779620D5B4CE}" sibTransId="{624745BC-A23D-473E-B783-9E317917C14D}"/>
    <dgm:cxn modelId="{548EB930-07F1-4F65-B18E-0D050CBC37B4}" type="presOf" srcId="{593B0EAC-C31A-4D5A-8B40-0C79913AF5AD}" destId="{601C1579-5016-40EC-8E49-37793A047E90}" srcOrd="1" destOrd="0" presId="urn:microsoft.com/office/officeart/2005/8/layout/process4"/>
    <dgm:cxn modelId="{1FCBFC76-2D0E-4869-B978-E07B7DDCE6BC}" srcId="{C3D44A5E-7280-4C2B-88DC-F5178EA1AA79}" destId="{DA2EB8CD-21CD-4074-B803-00C4EA251BC8}" srcOrd="0" destOrd="0" parTransId="{99382615-5637-4239-9C0D-9C16F4E726F5}" sibTransId="{0B888722-3FB4-4257-BDF4-0FBF1AB343DB}"/>
    <dgm:cxn modelId="{7B22CAE4-FEFC-4504-B3FD-99E2A053648C}" type="presOf" srcId="{C3D44A5E-7280-4C2B-88DC-F5178EA1AA79}" destId="{FA1E448F-564D-47EA-868E-A540650F6AA0}" srcOrd="1" destOrd="0" presId="urn:microsoft.com/office/officeart/2005/8/layout/process4"/>
    <dgm:cxn modelId="{B050CEDB-0368-4BAC-A9B4-92DABC2189B9}" srcId="{8AC0A7CC-B1C3-451B-B988-0F8BD1DD65CC}" destId="{593B0EAC-C31A-4D5A-8B40-0C79913AF5AD}" srcOrd="1" destOrd="0" parTransId="{E768A032-5C21-4582-B841-6FEB90D19CAC}" sibTransId="{66B9B98F-A27E-47A6-9588-A78AD2D39416}"/>
    <dgm:cxn modelId="{DF2704E5-9A10-4C12-A6EB-F19E67E78608}" type="presOf" srcId="{0DB536C8-05AC-43DD-A81C-9CD83FA004CA}" destId="{E6BEA48F-3F53-4AEC-BB72-C213ACF1E19A}" srcOrd="0" destOrd="0" presId="urn:microsoft.com/office/officeart/2005/8/layout/process4"/>
    <dgm:cxn modelId="{DC6B4DA8-88E9-4AE9-A10F-5F00A56D061C}" type="presOf" srcId="{4AD6B9EB-50AB-404D-AC93-88857BB160A8}" destId="{72920D0C-5E7F-436D-BDD3-BAFC48BE4A96}" srcOrd="0" destOrd="0" presId="urn:microsoft.com/office/officeart/2005/8/layout/process4"/>
    <dgm:cxn modelId="{BA4D8B63-4C5B-47F2-AD91-FD3EFD6D39BD}" srcId="{593B0EAC-C31A-4D5A-8B40-0C79913AF5AD}" destId="{4AD6B9EB-50AB-404D-AC93-88857BB160A8}" srcOrd="0" destOrd="0" parTransId="{F37D523F-798B-46CC-A29C-543AEAAB1947}" sibTransId="{5AC6C5F9-84C5-4A0C-85A9-B134CE34066B}"/>
    <dgm:cxn modelId="{F00C6A52-1377-4810-9CC0-07B9D8B06BFC}" srcId="{6AEF566A-A7C0-418E-BD54-FC8F5A342399}" destId="{1AFFF390-CA47-4BF8-8C25-A85F4B10D6FA}" srcOrd="0" destOrd="0" parTransId="{F71974BA-551E-46F8-B12A-3F13C0976988}" sibTransId="{EF478566-77D0-4732-A61C-7C1DE338239A}"/>
    <dgm:cxn modelId="{ADBBFD32-723B-4907-8D10-7406FEADC42C}" type="presOf" srcId="{1AFFF390-CA47-4BF8-8C25-A85F4B10D6FA}" destId="{28DC4DA5-472A-41A2-A673-84CFA9214147}" srcOrd="0" destOrd="0" presId="urn:microsoft.com/office/officeart/2005/8/layout/process4"/>
    <dgm:cxn modelId="{B3BA877C-E5E6-4403-B422-5666AD7ED32B}" srcId="{2A6F5218-BC78-4F04-8BE5-3E8A9D4549E1}" destId="{0DB536C8-05AC-43DD-A81C-9CD83FA004CA}" srcOrd="0" destOrd="0" parTransId="{68DBF388-76D5-4E63-BDB4-7AC3D7A073A8}" sibTransId="{50F2A319-DB65-4E5F-98AF-E5E601FD1C4D}"/>
    <dgm:cxn modelId="{1ADDDC06-5102-4ED3-A409-428DA7E1D388}" srcId="{8AC0A7CC-B1C3-451B-B988-0F8BD1DD65CC}" destId="{2A6F5218-BC78-4F04-8BE5-3E8A9D4549E1}" srcOrd="2" destOrd="0" parTransId="{B834BFC1-021C-458A-BDF9-F4E6B8545509}" sibTransId="{569D85C9-BB35-4733-BBAE-7CEC37771B72}"/>
    <dgm:cxn modelId="{C45EA90C-D588-4595-8738-003524350D43}" type="presOf" srcId="{2A6F5218-BC78-4F04-8BE5-3E8A9D4549E1}" destId="{F2553238-9034-40E0-B5B9-B689919D4336}" srcOrd="1" destOrd="0" presId="urn:microsoft.com/office/officeart/2005/8/layout/process4"/>
    <dgm:cxn modelId="{20008DB8-76E3-4359-B5E3-A072022EA19D}" type="presOf" srcId="{DA2EB8CD-21CD-4074-B803-00C4EA251BC8}" destId="{7A894B4C-B980-4C65-BE49-DF5A44378787}" srcOrd="0" destOrd="0" presId="urn:microsoft.com/office/officeart/2005/8/layout/process4"/>
    <dgm:cxn modelId="{CD794B06-2924-41C8-A013-EF355C3249A9}" type="presOf" srcId="{6AEF566A-A7C0-418E-BD54-FC8F5A342399}" destId="{AABFB1B3-0638-44C6-9074-22F2F63ACC7F}" srcOrd="0" destOrd="0" presId="urn:microsoft.com/office/officeart/2005/8/layout/process4"/>
    <dgm:cxn modelId="{A2617007-4D5A-49DC-997E-11264D017C51}" type="presOf" srcId="{C3D44A5E-7280-4C2B-88DC-F5178EA1AA79}" destId="{8E1597E6-BD23-4EC9-AB40-00C85F280918}" srcOrd="0" destOrd="0" presId="urn:microsoft.com/office/officeart/2005/8/layout/process4"/>
    <dgm:cxn modelId="{11957399-0D0F-4613-802B-CC0E196BB25B}" srcId="{8AC0A7CC-B1C3-451B-B988-0F8BD1DD65CC}" destId="{C3D44A5E-7280-4C2B-88DC-F5178EA1AA79}" srcOrd="3" destOrd="0" parTransId="{30BC92EF-C174-4A33-A134-3277A851A5AF}" sibTransId="{0DC4B1E5-FF22-4DB5-B469-16498374D28F}"/>
    <dgm:cxn modelId="{6DC08771-B08A-468F-9F2C-F6D8F2BE6A9F}" type="presOf" srcId="{2A6F5218-BC78-4F04-8BE5-3E8A9D4549E1}" destId="{2BE222A5-25E7-4F74-A1D3-4F1144E39290}" srcOrd="0" destOrd="0" presId="urn:microsoft.com/office/officeart/2005/8/layout/process4"/>
    <dgm:cxn modelId="{2374AA1A-03C9-4E01-93EE-13907731B11F}" type="presOf" srcId="{593B0EAC-C31A-4D5A-8B40-0C79913AF5AD}" destId="{C18ACC71-D770-4FB6-8A2B-9D37EF268983}" srcOrd="0" destOrd="0" presId="urn:microsoft.com/office/officeart/2005/8/layout/process4"/>
    <dgm:cxn modelId="{45270B9F-B191-4F28-9A23-F059933C8D89}" type="presOf" srcId="{6AEF566A-A7C0-418E-BD54-FC8F5A342399}" destId="{2EA5E7ED-95A3-4C06-8AD1-1F3F243EFCDB}" srcOrd="1" destOrd="0" presId="urn:microsoft.com/office/officeart/2005/8/layout/process4"/>
    <dgm:cxn modelId="{EBE57A33-1BB5-4A51-8F9F-29511C68C919}" type="presParOf" srcId="{BF617612-87F0-4334-AA87-F1FF33D1AFAF}" destId="{E1EEDBF1-5E8D-47C1-B590-01AE56D801EF}" srcOrd="0" destOrd="0" presId="urn:microsoft.com/office/officeart/2005/8/layout/process4"/>
    <dgm:cxn modelId="{64A7252E-D71C-419B-AB28-AAADE4B28E21}" type="presParOf" srcId="{E1EEDBF1-5E8D-47C1-B590-01AE56D801EF}" destId="{8E1597E6-BD23-4EC9-AB40-00C85F280918}" srcOrd="0" destOrd="0" presId="urn:microsoft.com/office/officeart/2005/8/layout/process4"/>
    <dgm:cxn modelId="{2A0FF9E0-D415-454E-AC39-D4F97BDD15DE}" type="presParOf" srcId="{E1EEDBF1-5E8D-47C1-B590-01AE56D801EF}" destId="{FA1E448F-564D-47EA-868E-A540650F6AA0}" srcOrd="1" destOrd="0" presId="urn:microsoft.com/office/officeart/2005/8/layout/process4"/>
    <dgm:cxn modelId="{79339FE1-1075-44B1-8C30-A3EFC7B6E73B}" type="presParOf" srcId="{E1EEDBF1-5E8D-47C1-B590-01AE56D801EF}" destId="{A1E63369-75A2-4192-AB73-20079D862101}" srcOrd="2" destOrd="0" presId="urn:microsoft.com/office/officeart/2005/8/layout/process4"/>
    <dgm:cxn modelId="{D040DAF5-7845-442F-B1F2-6D59668D2D8A}" type="presParOf" srcId="{A1E63369-75A2-4192-AB73-20079D862101}" destId="{7A894B4C-B980-4C65-BE49-DF5A44378787}" srcOrd="0" destOrd="0" presId="urn:microsoft.com/office/officeart/2005/8/layout/process4"/>
    <dgm:cxn modelId="{C802D63B-EEA4-4670-9047-134CAD257075}" type="presParOf" srcId="{BF617612-87F0-4334-AA87-F1FF33D1AFAF}" destId="{9A77AE01-1563-4AB8-8BBA-AF743EEB4C01}" srcOrd="1" destOrd="0" presId="urn:microsoft.com/office/officeart/2005/8/layout/process4"/>
    <dgm:cxn modelId="{41E857E1-06AA-4070-904B-4F2A235F130E}" type="presParOf" srcId="{BF617612-87F0-4334-AA87-F1FF33D1AFAF}" destId="{79FF12DA-07D3-496F-AAA9-CC3551AFF2DD}" srcOrd="2" destOrd="0" presId="urn:microsoft.com/office/officeart/2005/8/layout/process4"/>
    <dgm:cxn modelId="{2E48C382-C33D-4EAA-9C42-297812D74BF9}" type="presParOf" srcId="{79FF12DA-07D3-496F-AAA9-CC3551AFF2DD}" destId="{2BE222A5-25E7-4F74-A1D3-4F1144E39290}" srcOrd="0" destOrd="0" presId="urn:microsoft.com/office/officeart/2005/8/layout/process4"/>
    <dgm:cxn modelId="{03CC4AEA-0630-413F-BA48-F16DB5767BFD}" type="presParOf" srcId="{79FF12DA-07D3-496F-AAA9-CC3551AFF2DD}" destId="{F2553238-9034-40E0-B5B9-B689919D4336}" srcOrd="1" destOrd="0" presId="urn:microsoft.com/office/officeart/2005/8/layout/process4"/>
    <dgm:cxn modelId="{9004F5C3-59DF-46E6-95D5-6DAA7950E7F6}" type="presParOf" srcId="{79FF12DA-07D3-496F-AAA9-CC3551AFF2DD}" destId="{329C5301-1498-4DF0-BB9A-B536F8711F17}" srcOrd="2" destOrd="0" presId="urn:microsoft.com/office/officeart/2005/8/layout/process4"/>
    <dgm:cxn modelId="{BA512C38-69B1-458D-94BA-689F33DCF8DD}" type="presParOf" srcId="{329C5301-1498-4DF0-BB9A-B536F8711F17}" destId="{E6BEA48F-3F53-4AEC-BB72-C213ACF1E19A}" srcOrd="0" destOrd="0" presId="urn:microsoft.com/office/officeart/2005/8/layout/process4"/>
    <dgm:cxn modelId="{5592B689-581C-41C6-B091-D64B4B8BB0E2}" type="presParOf" srcId="{BF617612-87F0-4334-AA87-F1FF33D1AFAF}" destId="{7BEE8762-E791-49E1-8910-57712E12410E}" srcOrd="3" destOrd="0" presId="urn:microsoft.com/office/officeart/2005/8/layout/process4"/>
    <dgm:cxn modelId="{D09B810E-4BEE-442E-832F-F2213C4F2AD9}" type="presParOf" srcId="{BF617612-87F0-4334-AA87-F1FF33D1AFAF}" destId="{BCB98E55-D79E-4F2D-BFD9-E48CD075243D}" srcOrd="4" destOrd="0" presId="urn:microsoft.com/office/officeart/2005/8/layout/process4"/>
    <dgm:cxn modelId="{BA8680F4-92F9-4AAA-8EEA-B3D79B74ABC1}" type="presParOf" srcId="{BCB98E55-D79E-4F2D-BFD9-E48CD075243D}" destId="{C18ACC71-D770-4FB6-8A2B-9D37EF268983}" srcOrd="0" destOrd="0" presId="urn:microsoft.com/office/officeart/2005/8/layout/process4"/>
    <dgm:cxn modelId="{439A92B3-2F78-4B97-B1E8-27AA63B9BC02}" type="presParOf" srcId="{BCB98E55-D79E-4F2D-BFD9-E48CD075243D}" destId="{601C1579-5016-40EC-8E49-37793A047E90}" srcOrd="1" destOrd="0" presId="urn:microsoft.com/office/officeart/2005/8/layout/process4"/>
    <dgm:cxn modelId="{C3CDC01E-1D82-4246-9DBE-E28A031D2510}" type="presParOf" srcId="{BCB98E55-D79E-4F2D-BFD9-E48CD075243D}" destId="{E32227A4-C6D1-44D9-A9FE-DF0D09E8758D}" srcOrd="2" destOrd="0" presId="urn:microsoft.com/office/officeart/2005/8/layout/process4"/>
    <dgm:cxn modelId="{DCE01E0C-FE69-4DB5-A608-42E5F6D0A792}" type="presParOf" srcId="{E32227A4-C6D1-44D9-A9FE-DF0D09E8758D}" destId="{72920D0C-5E7F-436D-BDD3-BAFC48BE4A96}" srcOrd="0" destOrd="0" presId="urn:microsoft.com/office/officeart/2005/8/layout/process4"/>
    <dgm:cxn modelId="{95B25134-C994-4F1F-A62B-FF692EC63E0D}" type="presParOf" srcId="{BF617612-87F0-4334-AA87-F1FF33D1AFAF}" destId="{60398AA4-9C47-4DE8-A67A-49B603AF15B9}" srcOrd="5" destOrd="0" presId="urn:microsoft.com/office/officeart/2005/8/layout/process4"/>
    <dgm:cxn modelId="{00970C41-672E-4401-A339-56DCEB450388}" type="presParOf" srcId="{BF617612-87F0-4334-AA87-F1FF33D1AFAF}" destId="{5F04062B-AD7D-42F8-9FFD-3D1E7AB3DB93}" srcOrd="6" destOrd="0" presId="urn:microsoft.com/office/officeart/2005/8/layout/process4"/>
    <dgm:cxn modelId="{3F5C6F41-3B35-4A8B-AF40-285E8BA93CC3}" type="presParOf" srcId="{5F04062B-AD7D-42F8-9FFD-3D1E7AB3DB93}" destId="{AABFB1B3-0638-44C6-9074-22F2F63ACC7F}" srcOrd="0" destOrd="0" presId="urn:microsoft.com/office/officeart/2005/8/layout/process4"/>
    <dgm:cxn modelId="{C8B91344-73FD-4346-9622-20EA877708AA}" type="presParOf" srcId="{5F04062B-AD7D-42F8-9FFD-3D1E7AB3DB93}" destId="{2EA5E7ED-95A3-4C06-8AD1-1F3F243EFCDB}" srcOrd="1" destOrd="0" presId="urn:microsoft.com/office/officeart/2005/8/layout/process4"/>
    <dgm:cxn modelId="{9D8E9EF3-D3FF-4EA3-907A-365B107F2781}" type="presParOf" srcId="{5F04062B-AD7D-42F8-9FFD-3D1E7AB3DB93}" destId="{22745172-D485-4DA1-9142-78659CBBF872}" srcOrd="2" destOrd="0" presId="urn:microsoft.com/office/officeart/2005/8/layout/process4"/>
    <dgm:cxn modelId="{476FBDD8-1C76-4C14-9A8E-45D6D4877830}" type="presParOf" srcId="{22745172-D485-4DA1-9142-78659CBBF872}" destId="{28DC4DA5-472A-41A2-A673-84CFA921414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C0A7CC-B1C3-451B-B988-0F8BD1DD65CC}" type="doc">
      <dgm:prSet loTypeId="urn:microsoft.com/office/officeart/2005/8/layout/process4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AEF566A-A7C0-418E-BD54-FC8F5A342399}">
      <dgm:prSet phldrT="[Texto]" custT="1"/>
      <dgm:spPr>
        <a:solidFill>
          <a:srgbClr val="800000"/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8E62C-E46F-43C9-8635-779620D5B4CE}" type="par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745BC-A23D-473E-B783-9E317917C14D}" type="sib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FF390-CA47-4BF8-8C25-A85F4B10D6F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1974BA-551E-46F8-B12A-3F13C0976988}" type="par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78566-77D0-4732-A61C-7C1DE338239A}" type="sib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B0EAC-C31A-4D5A-8B40-0C79913AF5AD}">
      <dgm:prSet phldrT="[Texto]" custT="1"/>
      <dgm:spPr>
        <a:solidFill>
          <a:schemeClr val="accent4">
            <a:lumMod val="50000"/>
            <a:alpha val="52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8A032-5C21-4582-B841-6FEB90D19CAC}" type="par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9B98F-A27E-47A6-9588-A78AD2D39416}" type="sib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6B9EB-50AB-404D-AC93-88857BB160A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D523F-798B-46CC-A29C-543AEAAB1947}" type="par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6C5F9-84C5-4A0C-85A9-B134CE34066B}" type="sib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6F5218-BC78-4F04-8BE5-3E8A9D4549E1}">
      <dgm:prSet phldrT="[Texto]" custT="1"/>
      <dgm:spPr>
        <a:solidFill>
          <a:schemeClr val="accent2">
            <a:lumMod val="50000"/>
            <a:alpha val="70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4BFC1-021C-458A-BDF9-F4E6B8545509}" type="par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D85C9-BB35-4733-BBAE-7CEC37771B72}" type="sib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B536C8-05AC-43DD-A81C-9CD83FA004C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DBF388-76D5-4E63-BDB4-7AC3D7A073A8}" type="par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F2A319-DB65-4E5F-98AF-E5E601FD1C4D}" type="sib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D44A5E-7280-4C2B-88DC-F5178EA1AA79}">
      <dgm:prSet phldrT="[Texto]" custT="1"/>
      <dgm:spPr>
        <a:solidFill>
          <a:schemeClr val="tx1">
            <a:lumMod val="95000"/>
            <a:lumOff val="5000"/>
          </a:schemeClr>
        </a:solidFill>
        <a:sp3d prstMaterial="plastic">
          <a:bevelT w="50800" h="50800" prst="riblet"/>
          <a:bevelB w="50800" h="50800"/>
        </a:sp3d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C92EF-C174-4A33-A134-3277A851A5AF}" type="par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4B1E5-FF22-4DB5-B469-16498374D28F}" type="sib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2EB8CD-21CD-4074-B803-00C4EA251BC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82615-5637-4239-9C0D-9C16F4E726F5}" type="par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88722-3FB4-4257-BDF4-0FBF1AB343DB}" type="sib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17612-87F0-4334-AA87-F1FF33D1AFAF}" type="pres">
      <dgm:prSet presAssocID="{8AC0A7CC-B1C3-451B-B988-0F8BD1DD6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EEDBF1-5E8D-47C1-B590-01AE56D801EF}" type="pres">
      <dgm:prSet presAssocID="{C3D44A5E-7280-4C2B-88DC-F5178EA1AA79}" presName="boxAndChildren" presStyleCnt="0"/>
      <dgm:spPr/>
    </dgm:pt>
    <dgm:pt modelId="{8E1597E6-BD23-4EC9-AB40-00C85F280918}" type="pres">
      <dgm:prSet presAssocID="{C3D44A5E-7280-4C2B-88DC-F5178EA1AA79}" presName="parentTextBox" presStyleLbl="node1" presStyleIdx="0" presStyleCnt="4"/>
      <dgm:spPr/>
      <dgm:t>
        <a:bodyPr/>
        <a:lstStyle/>
        <a:p>
          <a:endParaRPr lang="es-ES"/>
        </a:p>
      </dgm:t>
    </dgm:pt>
    <dgm:pt modelId="{FA1E448F-564D-47EA-868E-A540650F6AA0}" type="pres">
      <dgm:prSet presAssocID="{C3D44A5E-7280-4C2B-88DC-F5178EA1AA79}" presName="entireBox" presStyleLbl="node1" presStyleIdx="0" presStyleCnt="4"/>
      <dgm:spPr/>
      <dgm:t>
        <a:bodyPr/>
        <a:lstStyle/>
        <a:p>
          <a:endParaRPr lang="es-ES"/>
        </a:p>
      </dgm:t>
    </dgm:pt>
    <dgm:pt modelId="{A1E63369-75A2-4192-AB73-20079D862101}" type="pres">
      <dgm:prSet presAssocID="{C3D44A5E-7280-4C2B-88DC-F5178EA1AA79}" presName="descendantBox" presStyleCnt="0"/>
      <dgm:spPr/>
    </dgm:pt>
    <dgm:pt modelId="{7A894B4C-B980-4C65-BE49-DF5A44378787}" type="pres">
      <dgm:prSet presAssocID="{DA2EB8CD-21CD-4074-B803-00C4EA251BC8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77AE01-1563-4AB8-8BBA-AF743EEB4C01}" type="pres">
      <dgm:prSet presAssocID="{569D85C9-BB35-4733-BBAE-7CEC37771B72}" presName="sp" presStyleCnt="0"/>
      <dgm:spPr/>
    </dgm:pt>
    <dgm:pt modelId="{79FF12DA-07D3-496F-AAA9-CC3551AFF2DD}" type="pres">
      <dgm:prSet presAssocID="{2A6F5218-BC78-4F04-8BE5-3E8A9D4549E1}" presName="arrowAndChildren" presStyleCnt="0"/>
      <dgm:spPr/>
    </dgm:pt>
    <dgm:pt modelId="{2BE222A5-25E7-4F74-A1D3-4F1144E39290}" type="pres">
      <dgm:prSet presAssocID="{2A6F5218-BC78-4F04-8BE5-3E8A9D4549E1}" presName="parentTextArrow" presStyleLbl="node1" presStyleIdx="0" presStyleCnt="4"/>
      <dgm:spPr/>
      <dgm:t>
        <a:bodyPr/>
        <a:lstStyle/>
        <a:p>
          <a:endParaRPr lang="es-ES"/>
        </a:p>
      </dgm:t>
    </dgm:pt>
    <dgm:pt modelId="{F2553238-9034-40E0-B5B9-B689919D4336}" type="pres">
      <dgm:prSet presAssocID="{2A6F5218-BC78-4F04-8BE5-3E8A9D4549E1}" presName="arrow" presStyleLbl="node1" presStyleIdx="1" presStyleCnt="4"/>
      <dgm:spPr/>
      <dgm:t>
        <a:bodyPr/>
        <a:lstStyle/>
        <a:p>
          <a:endParaRPr lang="es-ES"/>
        </a:p>
      </dgm:t>
    </dgm:pt>
    <dgm:pt modelId="{329C5301-1498-4DF0-BB9A-B536F8711F17}" type="pres">
      <dgm:prSet presAssocID="{2A6F5218-BC78-4F04-8BE5-3E8A9D4549E1}" presName="descendantArrow" presStyleCnt="0"/>
      <dgm:spPr/>
    </dgm:pt>
    <dgm:pt modelId="{E6BEA48F-3F53-4AEC-BB72-C213ACF1E19A}" type="pres">
      <dgm:prSet presAssocID="{0DB536C8-05AC-43DD-A81C-9CD83FA004CA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E8762-E791-49E1-8910-57712E12410E}" type="pres">
      <dgm:prSet presAssocID="{66B9B98F-A27E-47A6-9588-A78AD2D39416}" presName="sp" presStyleCnt="0"/>
      <dgm:spPr/>
    </dgm:pt>
    <dgm:pt modelId="{BCB98E55-D79E-4F2D-BFD9-E48CD075243D}" type="pres">
      <dgm:prSet presAssocID="{593B0EAC-C31A-4D5A-8B40-0C79913AF5AD}" presName="arrowAndChildren" presStyleCnt="0"/>
      <dgm:spPr/>
    </dgm:pt>
    <dgm:pt modelId="{C18ACC71-D770-4FB6-8A2B-9D37EF268983}" type="pres">
      <dgm:prSet presAssocID="{593B0EAC-C31A-4D5A-8B40-0C79913AF5AD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601C1579-5016-40EC-8E49-37793A047E90}" type="pres">
      <dgm:prSet presAssocID="{593B0EAC-C31A-4D5A-8B40-0C79913AF5AD}" presName="arrow" presStyleLbl="node1" presStyleIdx="2" presStyleCnt="4"/>
      <dgm:spPr/>
      <dgm:t>
        <a:bodyPr/>
        <a:lstStyle/>
        <a:p>
          <a:endParaRPr lang="es-ES"/>
        </a:p>
      </dgm:t>
    </dgm:pt>
    <dgm:pt modelId="{E32227A4-C6D1-44D9-A9FE-DF0D09E8758D}" type="pres">
      <dgm:prSet presAssocID="{593B0EAC-C31A-4D5A-8B40-0C79913AF5AD}" presName="descendantArrow" presStyleCnt="0"/>
      <dgm:spPr/>
    </dgm:pt>
    <dgm:pt modelId="{72920D0C-5E7F-436D-BDD3-BAFC48BE4A96}" type="pres">
      <dgm:prSet presAssocID="{4AD6B9EB-50AB-404D-AC93-88857BB160A8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398AA4-9C47-4DE8-A67A-49B603AF15B9}" type="pres">
      <dgm:prSet presAssocID="{624745BC-A23D-473E-B783-9E317917C14D}" presName="sp" presStyleCnt="0"/>
      <dgm:spPr/>
    </dgm:pt>
    <dgm:pt modelId="{5F04062B-AD7D-42F8-9FFD-3D1E7AB3DB93}" type="pres">
      <dgm:prSet presAssocID="{6AEF566A-A7C0-418E-BD54-FC8F5A342399}" presName="arrowAndChildren" presStyleCnt="0"/>
      <dgm:spPr/>
    </dgm:pt>
    <dgm:pt modelId="{AABFB1B3-0638-44C6-9074-22F2F63ACC7F}" type="pres">
      <dgm:prSet presAssocID="{6AEF566A-A7C0-418E-BD54-FC8F5A342399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2EA5E7ED-95A3-4C06-8AD1-1F3F243EFCDB}" type="pres">
      <dgm:prSet presAssocID="{6AEF566A-A7C0-418E-BD54-FC8F5A342399}" presName="arrow" presStyleLbl="node1" presStyleIdx="3" presStyleCnt="4" custLinFactNeighborY="-1036"/>
      <dgm:spPr/>
      <dgm:t>
        <a:bodyPr/>
        <a:lstStyle/>
        <a:p>
          <a:endParaRPr lang="es-ES"/>
        </a:p>
      </dgm:t>
    </dgm:pt>
    <dgm:pt modelId="{22745172-D485-4DA1-9142-78659CBBF872}" type="pres">
      <dgm:prSet presAssocID="{6AEF566A-A7C0-418E-BD54-FC8F5A342399}" presName="descendantArrow" presStyleCnt="0"/>
      <dgm:spPr/>
    </dgm:pt>
    <dgm:pt modelId="{28DC4DA5-472A-41A2-A673-84CFA9214147}" type="pres">
      <dgm:prSet presAssocID="{1AFFF390-CA47-4BF8-8C25-A85F4B10D6FA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9AFC43F-785C-4920-BF72-572971D932A0}" type="presOf" srcId="{8AC0A7CC-B1C3-451B-B988-0F8BD1DD65CC}" destId="{BF617612-87F0-4334-AA87-F1FF33D1AFAF}" srcOrd="0" destOrd="0" presId="urn:microsoft.com/office/officeart/2005/8/layout/process4"/>
    <dgm:cxn modelId="{A8D59009-AEB2-4ABF-8EC3-27E7486E9A9B}" srcId="{8AC0A7CC-B1C3-451B-B988-0F8BD1DD65CC}" destId="{6AEF566A-A7C0-418E-BD54-FC8F5A342399}" srcOrd="0" destOrd="0" parTransId="{9558E62C-E46F-43C9-8635-779620D5B4CE}" sibTransId="{624745BC-A23D-473E-B783-9E317917C14D}"/>
    <dgm:cxn modelId="{548EB930-07F1-4F65-B18E-0D050CBC37B4}" type="presOf" srcId="{593B0EAC-C31A-4D5A-8B40-0C79913AF5AD}" destId="{601C1579-5016-40EC-8E49-37793A047E90}" srcOrd="1" destOrd="0" presId="urn:microsoft.com/office/officeart/2005/8/layout/process4"/>
    <dgm:cxn modelId="{1FCBFC76-2D0E-4869-B978-E07B7DDCE6BC}" srcId="{C3D44A5E-7280-4C2B-88DC-F5178EA1AA79}" destId="{DA2EB8CD-21CD-4074-B803-00C4EA251BC8}" srcOrd="0" destOrd="0" parTransId="{99382615-5637-4239-9C0D-9C16F4E726F5}" sibTransId="{0B888722-3FB4-4257-BDF4-0FBF1AB343DB}"/>
    <dgm:cxn modelId="{7B22CAE4-FEFC-4504-B3FD-99E2A053648C}" type="presOf" srcId="{C3D44A5E-7280-4C2B-88DC-F5178EA1AA79}" destId="{FA1E448F-564D-47EA-868E-A540650F6AA0}" srcOrd="1" destOrd="0" presId="urn:microsoft.com/office/officeart/2005/8/layout/process4"/>
    <dgm:cxn modelId="{B050CEDB-0368-4BAC-A9B4-92DABC2189B9}" srcId="{8AC0A7CC-B1C3-451B-B988-0F8BD1DD65CC}" destId="{593B0EAC-C31A-4D5A-8B40-0C79913AF5AD}" srcOrd="1" destOrd="0" parTransId="{E768A032-5C21-4582-B841-6FEB90D19CAC}" sibTransId="{66B9B98F-A27E-47A6-9588-A78AD2D39416}"/>
    <dgm:cxn modelId="{DF2704E5-9A10-4C12-A6EB-F19E67E78608}" type="presOf" srcId="{0DB536C8-05AC-43DD-A81C-9CD83FA004CA}" destId="{E6BEA48F-3F53-4AEC-BB72-C213ACF1E19A}" srcOrd="0" destOrd="0" presId="urn:microsoft.com/office/officeart/2005/8/layout/process4"/>
    <dgm:cxn modelId="{DC6B4DA8-88E9-4AE9-A10F-5F00A56D061C}" type="presOf" srcId="{4AD6B9EB-50AB-404D-AC93-88857BB160A8}" destId="{72920D0C-5E7F-436D-BDD3-BAFC48BE4A96}" srcOrd="0" destOrd="0" presId="urn:microsoft.com/office/officeart/2005/8/layout/process4"/>
    <dgm:cxn modelId="{BA4D8B63-4C5B-47F2-AD91-FD3EFD6D39BD}" srcId="{593B0EAC-C31A-4D5A-8B40-0C79913AF5AD}" destId="{4AD6B9EB-50AB-404D-AC93-88857BB160A8}" srcOrd="0" destOrd="0" parTransId="{F37D523F-798B-46CC-A29C-543AEAAB1947}" sibTransId="{5AC6C5F9-84C5-4A0C-85A9-B134CE34066B}"/>
    <dgm:cxn modelId="{F00C6A52-1377-4810-9CC0-07B9D8B06BFC}" srcId="{6AEF566A-A7C0-418E-BD54-FC8F5A342399}" destId="{1AFFF390-CA47-4BF8-8C25-A85F4B10D6FA}" srcOrd="0" destOrd="0" parTransId="{F71974BA-551E-46F8-B12A-3F13C0976988}" sibTransId="{EF478566-77D0-4732-A61C-7C1DE338239A}"/>
    <dgm:cxn modelId="{ADBBFD32-723B-4907-8D10-7406FEADC42C}" type="presOf" srcId="{1AFFF390-CA47-4BF8-8C25-A85F4B10D6FA}" destId="{28DC4DA5-472A-41A2-A673-84CFA9214147}" srcOrd="0" destOrd="0" presId="urn:microsoft.com/office/officeart/2005/8/layout/process4"/>
    <dgm:cxn modelId="{B3BA877C-E5E6-4403-B422-5666AD7ED32B}" srcId="{2A6F5218-BC78-4F04-8BE5-3E8A9D4549E1}" destId="{0DB536C8-05AC-43DD-A81C-9CD83FA004CA}" srcOrd="0" destOrd="0" parTransId="{68DBF388-76D5-4E63-BDB4-7AC3D7A073A8}" sibTransId="{50F2A319-DB65-4E5F-98AF-E5E601FD1C4D}"/>
    <dgm:cxn modelId="{1ADDDC06-5102-4ED3-A409-428DA7E1D388}" srcId="{8AC0A7CC-B1C3-451B-B988-0F8BD1DD65CC}" destId="{2A6F5218-BC78-4F04-8BE5-3E8A9D4549E1}" srcOrd="2" destOrd="0" parTransId="{B834BFC1-021C-458A-BDF9-F4E6B8545509}" sibTransId="{569D85C9-BB35-4733-BBAE-7CEC37771B72}"/>
    <dgm:cxn modelId="{C45EA90C-D588-4595-8738-003524350D43}" type="presOf" srcId="{2A6F5218-BC78-4F04-8BE5-3E8A9D4549E1}" destId="{F2553238-9034-40E0-B5B9-B689919D4336}" srcOrd="1" destOrd="0" presId="urn:microsoft.com/office/officeart/2005/8/layout/process4"/>
    <dgm:cxn modelId="{20008DB8-76E3-4359-B5E3-A072022EA19D}" type="presOf" srcId="{DA2EB8CD-21CD-4074-B803-00C4EA251BC8}" destId="{7A894B4C-B980-4C65-BE49-DF5A44378787}" srcOrd="0" destOrd="0" presId="urn:microsoft.com/office/officeart/2005/8/layout/process4"/>
    <dgm:cxn modelId="{CD794B06-2924-41C8-A013-EF355C3249A9}" type="presOf" srcId="{6AEF566A-A7C0-418E-BD54-FC8F5A342399}" destId="{AABFB1B3-0638-44C6-9074-22F2F63ACC7F}" srcOrd="0" destOrd="0" presId="urn:microsoft.com/office/officeart/2005/8/layout/process4"/>
    <dgm:cxn modelId="{A2617007-4D5A-49DC-997E-11264D017C51}" type="presOf" srcId="{C3D44A5E-7280-4C2B-88DC-F5178EA1AA79}" destId="{8E1597E6-BD23-4EC9-AB40-00C85F280918}" srcOrd="0" destOrd="0" presId="urn:microsoft.com/office/officeart/2005/8/layout/process4"/>
    <dgm:cxn modelId="{11957399-0D0F-4613-802B-CC0E196BB25B}" srcId="{8AC0A7CC-B1C3-451B-B988-0F8BD1DD65CC}" destId="{C3D44A5E-7280-4C2B-88DC-F5178EA1AA79}" srcOrd="3" destOrd="0" parTransId="{30BC92EF-C174-4A33-A134-3277A851A5AF}" sibTransId="{0DC4B1E5-FF22-4DB5-B469-16498374D28F}"/>
    <dgm:cxn modelId="{6DC08771-B08A-468F-9F2C-F6D8F2BE6A9F}" type="presOf" srcId="{2A6F5218-BC78-4F04-8BE5-3E8A9D4549E1}" destId="{2BE222A5-25E7-4F74-A1D3-4F1144E39290}" srcOrd="0" destOrd="0" presId="urn:microsoft.com/office/officeart/2005/8/layout/process4"/>
    <dgm:cxn modelId="{2374AA1A-03C9-4E01-93EE-13907731B11F}" type="presOf" srcId="{593B0EAC-C31A-4D5A-8B40-0C79913AF5AD}" destId="{C18ACC71-D770-4FB6-8A2B-9D37EF268983}" srcOrd="0" destOrd="0" presId="urn:microsoft.com/office/officeart/2005/8/layout/process4"/>
    <dgm:cxn modelId="{45270B9F-B191-4F28-9A23-F059933C8D89}" type="presOf" srcId="{6AEF566A-A7C0-418E-BD54-FC8F5A342399}" destId="{2EA5E7ED-95A3-4C06-8AD1-1F3F243EFCDB}" srcOrd="1" destOrd="0" presId="urn:microsoft.com/office/officeart/2005/8/layout/process4"/>
    <dgm:cxn modelId="{EBE57A33-1BB5-4A51-8F9F-29511C68C919}" type="presParOf" srcId="{BF617612-87F0-4334-AA87-F1FF33D1AFAF}" destId="{E1EEDBF1-5E8D-47C1-B590-01AE56D801EF}" srcOrd="0" destOrd="0" presId="urn:microsoft.com/office/officeart/2005/8/layout/process4"/>
    <dgm:cxn modelId="{64A7252E-D71C-419B-AB28-AAADE4B28E21}" type="presParOf" srcId="{E1EEDBF1-5E8D-47C1-B590-01AE56D801EF}" destId="{8E1597E6-BD23-4EC9-AB40-00C85F280918}" srcOrd="0" destOrd="0" presId="urn:microsoft.com/office/officeart/2005/8/layout/process4"/>
    <dgm:cxn modelId="{2A0FF9E0-D415-454E-AC39-D4F97BDD15DE}" type="presParOf" srcId="{E1EEDBF1-5E8D-47C1-B590-01AE56D801EF}" destId="{FA1E448F-564D-47EA-868E-A540650F6AA0}" srcOrd="1" destOrd="0" presId="urn:microsoft.com/office/officeart/2005/8/layout/process4"/>
    <dgm:cxn modelId="{79339FE1-1075-44B1-8C30-A3EFC7B6E73B}" type="presParOf" srcId="{E1EEDBF1-5E8D-47C1-B590-01AE56D801EF}" destId="{A1E63369-75A2-4192-AB73-20079D862101}" srcOrd="2" destOrd="0" presId="urn:microsoft.com/office/officeart/2005/8/layout/process4"/>
    <dgm:cxn modelId="{D040DAF5-7845-442F-B1F2-6D59668D2D8A}" type="presParOf" srcId="{A1E63369-75A2-4192-AB73-20079D862101}" destId="{7A894B4C-B980-4C65-BE49-DF5A44378787}" srcOrd="0" destOrd="0" presId="urn:microsoft.com/office/officeart/2005/8/layout/process4"/>
    <dgm:cxn modelId="{C802D63B-EEA4-4670-9047-134CAD257075}" type="presParOf" srcId="{BF617612-87F0-4334-AA87-F1FF33D1AFAF}" destId="{9A77AE01-1563-4AB8-8BBA-AF743EEB4C01}" srcOrd="1" destOrd="0" presId="urn:microsoft.com/office/officeart/2005/8/layout/process4"/>
    <dgm:cxn modelId="{41E857E1-06AA-4070-904B-4F2A235F130E}" type="presParOf" srcId="{BF617612-87F0-4334-AA87-F1FF33D1AFAF}" destId="{79FF12DA-07D3-496F-AAA9-CC3551AFF2DD}" srcOrd="2" destOrd="0" presId="urn:microsoft.com/office/officeart/2005/8/layout/process4"/>
    <dgm:cxn modelId="{2E48C382-C33D-4EAA-9C42-297812D74BF9}" type="presParOf" srcId="{79FF12DA-07D3-496F-AAA9-CC3551AFF2DD}" destId="{2BE222A5-25E7-4F74-A1D3-4F1144E39290}" srcOrd="0" destOrd="0" presId="urn:microsoft.com/office/officeart/2005/8/layout/process4"/>
    <dgm:cxn modelId="{03CC4AEA-0630-413F-BA48-F16DB5767BFD}" type="presParOf" srcId="{79FF12DA-07D3-496F-AAA9-CC3551AFF2DD}" destId="{F2553238-9034-40E0-B5B9-B689919D4336}" srcOrd="1" destOrd="0" presId="urn:microsoft.com/office/officeart/2005/8/layout/process4"/>
    <dgm:cxn modelId="{9004F5C3-59DF-46E6-95D5-6DAA7950E7F6}" type="presParOf" srcId="{79FF12DA-07D3-496F-AAA9-CC3551AFF2DD}" destId="{329C5301-1498-4DF0-BB9A-B536F8711F17}" srcOrd="2" destOrd="0" presId="urn:microsoft.com/office/officeart/2005/8/layout/process4"/>
    <dgm:cxn modelId="{BA512C38-69B1-458D-94BA-689F33DCF8DD}" type="presParOf" srcId="{329C5301-1498-4DF0-BB9A-B536F8711F17}" destId="{E6BEA48F-3F53-4AEC-BB72-C213ACF1E19A}" srcOrd="0" destOrd="0" presId="urn:microsoft.com/office/officeart/2005/8/layout/process4"/>
    <dgm:cxn modelId="{5592B689-581C-41C6-B091-D64B4B8BB0E2}" type="presParOf" srcId="{BF617612-87F0-4334-AA87-F1FF33D1AFAF}" destId="{7BEE8762-E791-49E1-8910-57712E12410E}" srcOrd="3" destOrd="0" presId="urn:microsoft.com/office/officeart/2005/8/layout/process4"/>
    <dgm:cxn modelId="{D09B810E-4BEE-442E-832F-F2213C4F2AD9}" type="presParOf" srcId="{BF617612-87F0-4334-AA87-F1FF33D1AFAF}" destId="{BCB98E55-D79E-4F2D-BFD9-E48CD075243D}" srcOrd="4" destOrd="0" presId="urn:microsoft.com/office/officeart/2005/8/layout/process4"/>
    <dgm:cxn modelId="{BA8680F4-92F9-4AAA-8EEA-B3D79B74ABC1}" type="presParOf" srcId="{BCB98E55-D79E-4F2D-BFD9-E48CD075243D}" destId="{C18ACC71-D770-4FB6-8A2B-9D37EF268983}" srcOrd="0" destOrd="0" presId="urn:microsoft.com/office/officeart/2005/8/layout/process4"/>
    <dgm:cxn modelId="{439A92B3-2F78-4B97-B1E8-27AA63B9BC02}" type="presParOf" srcId="{BCB98E55-D79E-4F2D-BFD9-E48CD075243D}" destId="{601C1579-5016-40EC-8E49-37793A047E90}" srcOrd="1" destOrd="0" presId="urn:microsoft.com/office/officeart/2005/8/layout/process4"/>
    <dgm:cxn modelId="{C3CDC01E-1D82-4246-9DBE-E28A031D2510}" type="presParOf" srcId="{BCB98E55-D79E-4F2D-BFD9-E48CD075243D}" destId="{E32227A4-C6D1-44D9-A9FE-DF0D09E8758D}" srcOrd="2" destOrd="0" presId="urn:microsoft.com/office/officeart/2005/8/layout/process4"/>
    <dgm:cxn modelId="{DCE01E0C-FE69-4DB5-A608-42E5F6D0A792}" type="presParOf" srcId="{E32227A4-C6D1-44D9-A9FE-DF0D09E8758D}" destId="{72920D0C-5E7F-436D-BDD3-BAFC48BE4A96}" srcOrd="0" destOrd="0" presId="urn:microsoft.com/office/officeart/2005/8/layout/process4"/>
    <dgm:cxn modelId="{95B25134-C994-4F1F-A62B-FF692EC63E0D}" type="presParOf" srcId="{BF617612-87F0-4334-AA87-F1FF33D1AFAF}" destId="{60398AA4-9C47-4DE8-A67A-49B603AF15B9}" srcOrd="5" destOrd="0" presId="urn:microsoft.com/office/officeart/2005/8/layout/process4"/>
    <dgm:cxn modelId="{00970C41-672E-4401-A339-56DCEB450388}" type="presParOf" srcId="{BF617612-87F0-4334-AA87-F1FF33D1AFAF}" destId="{5F04062B-AD7D-42F8-9FFD-3D1E7AB3DB93}" srcOrd="6" destOrd="0" presId="urn:microsoft.com/office/officeart/2005/8/layout/process4"/>
    <dgm:cxn modelId="{3F5C6F41-3B35-4A8B-AF40-285E8BA93CC3}" type="presParOf" srcId="{5F04062B-AD7D-42F8-9FFD-3D1E7AB3DB93}" destId="{AABFB1B3-0638-44C6-9074-22F2F63ACC7F}" srcOrd="0" destOrd="0" presId="urn:microsoft.com/office/officeart/2005/8/layout/process4"/>
    <dgm:cxn modelId="{C8B91344-73FD-4346-9622-20EA877708AA}" type="presParOf" srcId="{5F04062B-AD7D-42F8-9FFD-3D1E7AB3DB93}" destId="{2EA5E7ED-95A3-4C06-8AD1-1F3F243EFCDB}" srcOrd="1" destOrd="0" presId="urn:microsoft.com/office/officeart/2005/8/layout/process4"/>
    <dgm:cxn modelId="{9D8E9EF3-D3FF-4EA3-907A-365B107F2781}" type="presParOf" srcId="{5F04062B-AD7D-42F8-9FFD-3D1E7AB3DB93}" destId="{22745172-D485-4DA1-9142-78659CBBF872}" srcOrd="2" destOrd="0" presId="urn:microsoft.com/office/officeart/2005/8/layout/process4"/>
    <dgm:cxn modelId="{476FBDD8-1C76-4C14-9A8E-45D6D4877830}" type="presParOf" srcId="{22745172-D485-4DA1-9142-78659CBBF872}" destId="{28DC4DA5-472A-41A2-A673-84CFA921414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C0A7CC-B1C3-451B-B988-0F8BD1DD65CC}" type="doc">
      <dgm:prSet loTypeId="urn:microsoft.com/office/officeart/2005/8/layout/process4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AEF566A-A7C0-418E-BD54-FC8F5A342399}">
      <dgm:prSet phldrT="[Texto]" custT="1"/>
      <dgm:spPr>
        <a:solidFill>
          <a:srgbClr val="800000"/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8E62C-E46F-43C9-8635-779620D5B4CE}" type="par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745BC-A23D-473E-B783-9E317917C14D}" type="sibTrans" cxnId="{A8D59009-AEB2-4ABF-8EC3-27E7486E9A9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FF390-CA47-4BF8-8C25-A85F4B10D6F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1974BA-551E-46F8-B12A-3F13C0976988}" type="par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78566-77D0-4732-A61C-7C1DE338239A}" type="sibTrans" cxnId="{F00C6A52-1377-4810-9CC0-07B9D8B06BF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B0EAC-C31A-4D5A-8B40-0C79913AF5AD}">
      <dgm:prSet phldrT="[Texto]" custT="1"/>
      <dgm:spPr>
        <a:solidFill>
          <a:schemeClr val="accent4">
            <a:lumMod val="50000"/>
            <a:alpha val="52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8A032-5C21-4582-B841-6FEB90D19CAC}" type="par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9B98F-A27E-47A6-9588-A78AD2D39416}" type="sibTrans" cxnId="{B050CEDB-0368-4BAC-A9B4-92DABC2189B9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6B9EB-50AB-404D-AC93-88857BB160A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D523F-798B-46CC-A29C-543AEAAB1947}" type="par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6C5F9-84C5-4A0C-85A9-B134CE34066B}" type="sibTrans" cxnId="{BA4D8B63-4C5B-47F2-AD91-FD3EFD6D39B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6F5218-BC78-4F04-8BE5-3E8A9D4549E1}">
      <dgm:prSet phldrT="[Texto]" custT="1"/>
      <dgm:spPr>
        <a:solidFill>
          <a:schemeClr val="accent2">
            <a:lumMod val="50000"/>
            <a:alpha val="70000"/>
          </a:schemeClr>
        </a:solidFill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4BFC1-021C-458A-BDF9-F4E6B8545509}" type="par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D85C9-BB35-4733-BBAE-7CEC37771B72}" type="sibTrans" cxnId="{1ADDDC06-5102-4ED3-A409-428DA7E1D3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B536C8-05AC-43DD-A81C-9CD83FA004CA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DBF388-76D5-4E63-BDB4-7AC3D7A073A8}" type="par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F2A319-DB65-4E5F-98AF-E5E601FD1C4D}" type="sibTrans" cxnId="{B3BA877C-E5E6-4403-B422-5666AD7ED32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D44A5E-7280-4C2B-88DC-F5178EA1AA79}">
      <dgm:prSet phldrT="[Texto]" custT="1"/>
      <dgm:spPr>
        <a:solidFill>
          <a:schemeClr val="tx1">
            <a:lumMod val="95000"/>
            <a:lumOff val="5000"/>
          </a:schemeClr>
        </a:solidFill>
        <a:sp3d prstMaterial="plastic">
          <a:bevelT w="50800" h="50800" prst="riblet"/>
          <a:bevelB w="50800" h="50800"/>
        </a:sp3d>
      </dgm:spPr>
      <dgm:t>
        <a:bodyPr/>
        <a:lstStyle/>
        <a:p>
          <a:r>
            <a:rPr lang="es-ES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C92EF-C174-4A33-A134-3277A851A5AF}" type="par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C4B1E5-FF22-4DB5-B469-16498374D28F}" type="sibTrans" cxnId="{11957399-0D0F-4613-802B-CC0E196BB2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2EB8CD-21CD-4074-B803-00C4EA251BC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82615-5637-4239-9C0D-9C16F4E726F5}" type="par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88722-3FB4-4257-BDF4-0FBF1AB343DB}" type="sibTrans" cxnId="{1FCBFC76-2D0E-4869-B978-E07B7DDCE6BC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17612-87F0-4334-AA87-F1FF33D1AFAF}" type="pres">
      <dgm:prSet presAssocID="{8AC0A7CC-B1C3-451B-B988-0F8BD1DD6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EEDBF1-5E8D-47C1-B590-01AE56D801EF}" type="pres">
      <dgm:prSet presAssocID="{C3D44A5E-7280-4C2B-88DC-F5178EA1AA79}" presName="boxAndChildren" presStyleCnt="0"/>
      <dgm:spPr/>
    </dgm:pt>
    <dgm:pt modelId="{8E1597E6-BD23-4EC9-AB40-00C85F280918}" type="pres">
      <dgm:prSet presAssocID="{C3D44A5E-7280-4C2B-88DC-F5178EA1AA79}" presName="parentTextBox" presStyleLbl="node1" presStyleIdx="0" presStyleCnt="4"/>
      <dgm:spPr/>
      <dgm:t>
        <a:bodyPr/>
        <a:lstStyle/>
        <a:p>
          <a:endParaRPr lang="es-ES"/>
        </a:p>
      </dgm:t>
    </dgm:pt>
    <dgm:pt modelId="{FA1E448F-564D-47EA-868E-A540650F6AA0}" type="pres">
      <dgm:prSet presAssocID="{C3D44A5E-7280-4C2B-88DC-F5178EA1AA79}" presName="entireBox" presStyleLbl="node1" presStyleIdx="0" presStyleCnt="4"/>
      <dgm:spPr/>
      <dgm:t>
        <a:bodyPr/>
        <a:lstStyle/>
        <a:p>
          <a:endParaRPr lang="es-ES"/>
        </a:p>
      </dgm:t>
    </dgm:pt>
    <dgm:pt modelId="{A1E63369-75A2-4192-AB73-20079D862101}" type="pres">
      <dgm:prSet presAssocID="{C3D44A5E-7280-4C2B-88DC-F5178EA1AA79}" presName="descendantBox" presStyleCnt="0"/>
      <dgm:spPr/>
    </dgm:pt>
    <dgm:pt modelId="{7A894B4C-B980-4C65-BE49-DF5A44378787}" type="pres">
      <dgm:prSet presAssocID="{DA2EB8CD-21CD-4074-B803-00C4EA251BC8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77AE01-1563-4AB8-8BBA-AF743EEB4C01}" type="pres">
      <dgm:prSet presAssocID="{569D85C9-BB35-4733-BBAE-7CEC37771B72}" presName="sp" presStyleCnt="0"/>
      <dgm:spPr/>
    </dgm:pt>
    <dgm:pt modelId="{79FF12DA-07D3-496F-AAA9-CC3551AFF2DD}" type="pres">
      <dgm:prSet presAssocID="{2A6F5218-BC78-4F04-8BE5-3E8A9D4549E1}" presName="arrowAndChildren" presStyleCnt="0"/>
      <dgm:spPr/>
    </dgm:pt>
    <dgm:pt modelId="{2BE222A5-25E7-4F74-A1D3-4F1144E39290}" type="pres">
      <dgm:prSet presAssocID="{2A6F5218-BC78-4F04-8BE5-3E8A9D4549E1}" presName="parentTextArrow" presStyleLbl="node1" presStyleIdx="0" presStyleCnt="4"/>
      <dgm:spPr/>
      <dgm:t>
        <a:bodyPr/>
        <a:lstStyle/>
        <a:p>
          <a:endParaRPr lang="es-ES"/>
        </a:p>
      </dgm:t>
    </dgm:pt>
    <dgm:pt modelId="{F2553238-9034-40E0-B5B9-B689919D4336}" type="pres">
      <dgm:prSet presAssocID="{2A6F5218-BC78-4F04-8BE5-3E8A9D4549E1}" presName="arrow" presStyleLbl="node1" presStyleIdx="1" presStyleCnt="4"/>
      <dgm:spPr/>
      <dgm:t>
        <a:bodyPr/>
        <a:lstStyle/>
        <a:p>
          <a:endParaRPr lang="es-ES"/>
        </a:p>
      </dgm:t>
    </dgm:pt>
    <dgm:pt modelId="{329C5301-1498-4DF0-BB9A-B536F8711F17}" type="pres">
      <dgm:prSet presAssocID="{2A6F5218-BC78-4F04-8BE5-3E8A9D4549E1}" presName="descendantArrow" presStyleCnt="0"/>
      <dgm:spPr/>
    </dgm:pt>
    <dgm:pt modelId="{E6BEA48F-3F53-4AEC-BB72-C213ACF1E19A}" type="pres">
      <dgm:prSet presAssocID="{0DB536C8-05AC-43DD-A81C-9CD83FA004CA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EE8762-E791-49E1-8910-57712E12410E}" type="pres">
      <dgm:prSet presAssocID="{66B9B98F-A27E-47A6-9588-A78AD2D39416}" presName="sp" presStyleCnt="0"/>
      <dgm:spPr/>
    </dgm:pt>
    <dgm:pt modelId="{BCB98E55-D79E-4F2D-BFD9-E48CD075243D}" type="pres">
      <dgm:prSet presAssocID="{593B0EAC-C31A-4D5A-8B40-0C79913AF5AD}" presName="arrowAndChildren" presStyleCnt="0"/>
      <dgm:spPr/>
    </dgm:pt>
    <dgm:pt modelId="{C18ACC71-D770-4FB6-8A2B-9D37EF268983}" type="pres">
      <dgm:prSet presAssocID="{593B0EAC-C31A-4D5A-8B40-0C79913AF5AD}" presName="parentTextArrow" presStyleLbl="node1" presStyleIdx="1" presStyleCnt="4"/>
      <dgm:spPr/>
      <dgm:t>
        <a:bodyPr/>
        <a:lstStyle/>
        <a:p>
          <a:endParaRPr lang="es-ES"/>
        </a:p>
      </dgm:t>
    </dgm:pt>
    <dgm:pt modelId="{601C1579-5016-40EC-8E49-37793A047E90}" type="pres">
      <dgm:prSet presAssocID="{593B0EAC-C31A-4D5A-8B40-0C79913AF5AD}" presName="arrow" presStyleLbl="node1" presStyleIdx="2" presStyleCnt="4"/>
      <dgm:spPr/>
      <dgm:t>
        <a:bodyPr/>
        <a:lstStyle/>
        <a:p>
          <a:endParaRPr lang="es-ES"/>
        </a:p>
      </dgm:t>
    </dgm:pt>
    <dgm:pt modelId="{E32227A4-C6D1-44D9-A9FE-DF0D09E8758D}" type="pres">
      <dgm:prSet presAssocID="{593B0EAC-C31A-4D5A-8B40-0C79913AF5AD}" presName="descendantArrow" presStyleCnt="0"/>
      <dgm:spPr/>
    </dgm:pt>
    <dgm:pt modelId="{72920D0C-5E7F-436D-BDD3-BAFC48BE4A96}" type="pres">
      <dgm:prSet presAssocID="{4AD6B9EB-50AB-404D-AC93-88857BB160A8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398AA4-9C47-4DE8-A67A-49B603AF15B9}" type="pres">
      <dgm:prSet presAssocID="{624745BC-A23D-473E-B783-9E317917C14D}" presName="sp" presStyleCnt="0"/>
      <dgm:spPr/>
    </dgm:pt>
    <dgm:pt modelId="{5F04062B-AD7D-42F8-9FFD-3D1E7AB3DB93}" type="pres">
      <dgm:prSet presAssocID="{6AEF566A-A7C0-418E-BD54-FC8F5A342399}" presName="arrowAndChildren" presStyleCnt="0"/>
      <dgm:spPr/>
    </dgm:pt>
    <dgm:pt modelId="{AABFB1B3-0638-44C6-9074-22F2F63ACC7F}" type="pres">
      <dgm:prSet presAssocID="{6AEF566A-A7C0-418E-BD54-FC8F5A342399}" presName="parentTextArrow" presStyleLbl="node1" presStyleIdx="2" presStyleCnt="4"/>
      <dgm:spPr/>
      <dgm:t>
        <a:bodyPr/>
        <a:lstStyle/>
        <a:p>
          <a:endParaRPr lang="es-ES"/>
        </a:p>
      </dgm:t>
    </dgm:pt>
    <dgm:pt modelId="{2EA5E7ED-95A3-4C06-8AD1-1F3F243EFCDB}" type="pres">
      <dgm:prSet presAssocID="{6AEF566A-A7C0-418E-BD54-FC8F5A342399}" presName="arrow" presStyleLbl="node1" presStyleIdx="3" presStyleCnt="4" custLinFactNeighborY="-1036"/>
      <dgm:spPr/>
      <dgm:t>
        <a:bodyPr/>
        <a:lstStyle/>
        <a:p>
          <a:endParaRPr lang="es-ES"/>
        </a:p>
      </dgm:t>
    </dgm:pt>
    <dgm:pt modelId="{22745172-D485-4DA1-9142-78659CBBF872}" type="pres">
      <dgm:prSet presAssocID="{6AEF566A-A7C0-418E-BD54-FC8F5A342399}" presName="descendantArrow" presStyleCnt="0"/>
      <dgm:spPr/>
    </dgm:pt>
    <dgm:pt modelId="{28DC4DA5-472A-41A2-A673-84CFA9214147}" type="pres">
      <dgm:prSet presAssocID="{1AFFF390-CA47-4BF8-8C25-A85F4B10D6FA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9AFC43F-785C-4920-BF72-572971D932A0}" type="presOf" srcId="{8AC0A7CC-B1C3-451B-B988-0F8BD1DD65CC}" destId="{BF617612-87F0-4334-AA87-F1FF33D1AFAF}" srcOrd="0" destOrd="0" presId="urn:microsoft.com/office/officeart/2005/8/layout/process4"/>
    <dgm:cxn modelId="{A8D59009-AEB2-4ABF-8EC3-27E7486E9A9B}" srcId="{8AC0A7CC-B1C3-451B-B988-0F8BD1DD65CC}" destId="{6AEF566A-A7C0-418E-BD54-FC8F5A342399}" srcOrd="0" destOrd="0" parTransId="{9558E62C-E46F-43C9-8635-779620D5B4CE}" sibTransId="{624745BC-A23D-473E-B783-9E317917C14D}"/>
    <dgm:cxn modelId="{548EB930-07F1-4F65-B18E-0D050CBC37B4}" type="presOf" srcId="{593B0EAC-C31A-4D5A-8B40-0C79913AF5AD}" destId="{601C1579-5016-40EC-8E49-37793A047E90}" srcOrd="1" destOrd="0" presId="urn:microsoft.com/office/officeart/2005/8/layout/process4"/>
    <dgm:cxn modelId="{1FCBFC76-2D0E-4869-B978-E07B7DDCE6BC}" srcId="{C3D44A5E-7280-4C2B-88DC-F5178EA1AA79}" destId="{DA2EB8CD-21CD-4074-B803-00C4EA251BC8}" srcOrd="0" destOrd="0" parTransId="{99382615-5637-4239-9C0D-9C16F4E726F5}" sibTransId="{0B888722-3FB4-4257-BDF4-0FBF1AB343DB}"/>
    <dgm:cxn modelId="{7B22CAE4-FEFC-4504-B3FD-99E2A053648C}" type="presOf" srcId="{C3D44A5E-7280-4C2B-88DC-F5178EA1AA79}" destId="{FA1E448F-564D-47EA-868E-A540650F6AA0}" srcOrd="1" destOrd="0" presId="urn:microsoft.com/office/officeart/2005/8/layout/process4"/>
    <dgm:cxn modelId="{B050CEDB-0368-4BAC-A9B4-92DABC2189B9}" srcId="{8AC0A7CC-B1C3-451B-B988-0F8BD1DD65CC}" destId="{593B0EAC-C31A-4D5A-8B40-0C79913AF5AD}" srcOrd="1" destOrd="0" parTransId="{E768A032-5C21-4582-B841-6FEB90D19CAC}" sibTransId="{66B9B98F-A27E-47A6-9588-A78AD2D39416}"/>
    <dgm:cxn modelId="{DF2704E5-9A10-4C12-A6EB-F19E67E78608}" type="presOf" srcId="{0DB536C8-05AC-43DD-A81C-9CD83FA004CA}" destId="{E6BEA48F-3F53-4AEC-BB72-C213ACF1E19A}" srcOrd="0" destOrd="0" presId="urn:microsoft.com/office/officeart/2005/8/layout/process4"/>
    <dgm:cxn modelId="{DC6B4DA8-88E9-4AE9-A10F-5F00A56D061C}" type="presOf" srcId="{4AD6B9EB-50AB-404D-AC93-88857BB160A8}" destId="{72920D0C-5E7F-436D-BDD3-BAFC48BE4A96}" srcOrd="0" destOrd="0" presId="urn:microsoft.com/office/officeart/2005/8/layout/process4"/>
    <dgm:cxn modelId="{BA4D8B63-4C5B-47F2-AD91-FD3EFD6D39BD}" srcId="{593B0EAC-C31A-4D5A-8B40-0C79913AF5AD}" destId="{4AD6B9EB-50AB-404D-AC93-88857BB160A8}" srcOrd="0" destOrd="0" parTransId="{F37D523F-798B-46CC-A29C-543AEAAB1947}" sibTransId="{5AC6C5F9-84C5-4A0C-85A9-B134CE34066B}"/>
    <dgm:cxn modelId="{F00C6A52-1377-4810-9CC0-07B9D8B06BFC}" srcId="{6AEF566A-A7C0-418E-BD54-FC8F5A342399}" destId="{1AFFF390-CA47-4BF8-8C25-A85F4B10D6FA}" srcOrd="0" destOrd="0" parTransId="{F71974BA-551E-46F8-B12A-3F13C0976988}" sibTransId="{EF478566-77D0-4732-A61C-7C1DE338239A}"/>
    <dgm:cxn modelId="{ADBBFD32-723B-4907-8D10-7406FEADC42C}" type="presOf" srcId="{1AFFF390-CA47-4BF8-8C25-A85F4B10D6FA}" destId="{28DC4DA5-472A-41A2-A673-84CFA9214147}" srcOrd="0" destOrd="0" presId="urn:microsoft.com/office/officeart/2005/8/layout/process4"/>
    <dgm:cxn modelId="{B3BA877C-E5E6-4403-B422-5666AD7ED32B}" srcId="{2A6F5218-BC78-4F04-8BE5-3E8A9D4549E1}" destId="{0DB536C8-05AC-43DD-A81C-9CD83FA004CA}" srcOrd="0" destOrd="0" parTransId="{68DBF388-76D5-4E63-BDB4-7AC3D7A073A8}" sibTransId="{50F2A319-DB65-4E5F-98AF-E5E601FD1C4D}"/>
    <dgm:cxn modelId="{1ADDDC06-5102-4ED3-A409-428DA7E1D388}" srcId="{8AC0A7CC-B1C3-451B-B988-0F8BD1DD65CC}" destId="{2A6F5218-BC78-4F04-8BE5-3E8A9D4549E1}" srcOrd="2" destOrd="0" parTransId="{B834BFC1-021C-458A-BDF9-F4E6B8545509}" sibTransId="{569D85C9-BB35-4733-BBAE-7CEC37771B72}"/>
    <dgm:cxn modelId="{C45EA90C-D588-4595-8738-003524350D43}" type="presOf" srcId="{2A6F5218-BC78-4F04-8BE5-3E8A9D4549E1}" destId="{F2553238-9034-40E0-B5B9-B689919D4336}" srcOrd="1" destOrd="0" presId="urn:microsoft.com/office/officeart/2005/8/layout/process4"/>
    <dgm:cxn modelId="{20008DB8-76E3-4359-B5E3-A072022EA19D}" type="presOf" srcId="{DA2EB8CD-21CD-4074-B803-00C4EA251BC8}" destId="{7A894B4C-B980-4C65-BE49-DF5A44378787}" srcOrd="0" destOrd="0" presId="urn:microsoft.com/office/officeart/2005/8/layout/process4"/>
    <dgm:cxn modelId="{CD794B06-2924-41C8-A013-EF355C3249A9}" type="presOf" srcId="{6AEF566A-A7C0-418E-BD54-FC8F5A342399}" destId="{AABFB1B3-0638-44C6-9074-22F2F63ACC7F}" srcOrd="0" destOrd="0" presId="urn:microsoft.com/office/officeart/2005/8/layout/process4"/>
    <dgm:cxn modelId="{A2617007-4D5A-49DC-997E-11264D017C51}" type="presOf" srcId="{C3D44A5E-7280-4C2B-88DC-F5178EA1AA79}" destId="{8E1597E6-BD23-4EC9-AB40-00C85F280918}" srcOrd="0" destOrd="0" presId="urn:microsoft.com/office/officeart/2005/8/layout/process4"/>
    <dgm:cxn modelId="{11957399-0D0F-4613-802B-CC0E196BB25B}" srcId="{8AC0A7CC-B1C3-451B-B988-0F8BD1DD65CC}" destId="{C3D44A5E-7280-4C2B-88DC-F5178EA1AA79}" srcOrd="3" destOrd="0" parTransId="{30BC92EF-C174-4A33-A134-3277A851A5AF}" sibTransId="{0DC4B1E5-FF22-4DB5-B469-16498374D28F}"/>
    <dgm:cxn modelId="{6DC08771-B08A-468F-9F2C-F6D8F2BE6A9F}" type="presOf" srcId="{2A6F5218-BC78-4F04-8BE5-3E8A9D4549E1}" destId="{2BE222A5-25E7-4F74-A1D3-4F1144E39290}" srcOrd="0" destOrd="0" presId="urn:microsoft.com/office/officeart/2005/8/layout/process4"/>
    <dgm:cxn modelId="{2374AA1A-03C9-4E01-93EE-13907731B11F}" type="presOf" srcId="{593B0EAC-C31A-4D5A-8B40-0C79913AF5AD}" destId="{C18ACC71-D770-4FB6-8A2B-9D37EF268983}" srcOrd="0" destOrd="0" presId="urn:microsoft.com/office/officeart/2005/8/layout/process4"/>
    <dgm:cxn modelId="{45270B9F-B191-4F28-9A23-F059933C8D89}" type="presOf" srcId="{6AEF566A-A7C0-418E-BD54-FC8F5A342399}" destId="{2EA5E7ED-95A3-4C06-8AD1-1F3F243EFCDB}" srcOrd="1" destOrd="0" presId="urn:microsoft.com/office/officeart/2005/8/layout/process4"/>
    <dgm:cxn modelId="{EBE57A33-1BB5-4A51-8F9F-29511C68C919}" type="presParOf" srcId="{BF617612-87F0-4334-AA87-F1FF33D1AFAF}" destId="{E1EEDBF1-5E8D-47C1-B590-01AE56D801EF}" srcOrd="0" destOrd="0" presId="urn:microsoft.com/office/officeart/2005/8/layout/process4"/>
    <dgm:cxn modelId="{64A7252E-D71C-419B-AB28-AAADE4B28E21}" type="presParOf" srcId="{E1EEDBF1-5E8D-47C1-B590-01AE56D801EF}" destId="{8E1597E6-BD23-4EC9-AB40-00C85F280918}" srcOrd="0" destOrd="0" presId="urn:microsoft.com/office/officeart/2005/8/layout/process4"/>
    <dgm:cxn modelId="{2A0FF9E0-D415-454E-AC39-D4F97BDD15DE}" type="presParOf" srcId="{E1EEDBF1-5E8D-47C1-B590-01AE56D801EF}" destId="{FA1E448F-564D-47EA-868E-A540650F6AA0}" srcOrd="1" destOrd="0" presId="urn:microsoft.com/office/officeart/2005/8/layout/process4"/>
    <dgm:cxn modelId="{79339FE1-1075-44B1-8C30-A3EFC7B6E73B}" type="presParOf" srcId="{E1EEDBF1-5E8D-47C1-B590-01AE56D801EF}" destId="{A1E63369-75A2-4192-AB73-20079D862101}" srcOrd="2" destOrd="0" presId="urn:microsoft.com/office/officeart/2005/8/layout/process4"/>
    <dgm:cxn modelId="{D040DAF5-7845-442F-B1F2-6D59668D2D8A}" type="presParOf" srcId="{A1E63369-75A2-4192-AB73-20079D862101}" destId="{7A894B4C-B980-4C65-BE49-DF5A44378787}" srcOrd="0" destOrd="0" presId="urn:microsoft.com/office/officeart/2005/8/layout/process4"/>
    <dgm:cxn modelId="{C802D63B-EEA4-4670-9047-134CAD257075}" type="presParOf" srcId="{BF617612-87F0-4334-AA87-F1FF33D1AFAF}" destId="{9A77AE01-1563-4AB8-8BBA-AF743EEB4C01}" srcOrd="1" destOrd="0" presId="urn:microsoft.com/office/officeart/2005/8/layout/process4"/>
    <dgm:cxn modelId="{41E857E1-06AA-4070-904B-4F2A235F130E}" type="presParOf" srcId="{BF617612-87F0-4334-AA87-F1FF33D1AFAF}" destId="{79FF12DA-07D3-496F-AAA9-CC3551AFF2DD}" srcOrd="2" destOrd="0" presId="urn:microsoft.com/office/officeart/2005/8/layout/process4"/>
    <dgm:cxn modelId="{2E48C382-C33D-4EAA-9C42-297812D74BF9}" type="presParOf" srcId="{79FF12DA-07D3-496F-AAA9-CC3551AFF2DD}" destId="{2BE222A5-25E7-4F74-A1D3-4F1144E39290}" srcOrd="0" destOrd="0" presId="urn:microsoft.com/office/officeart/2005/8/layout/process4"/>
    <dgm:cxn modelId="{03CC4AEA-0630-413F-BA48-F16DB5767BFD}" type="presParOf" srcId="{79FF12DA-07D3-496F-AAA9-CC3551AFF2DD}" destId="{F2553238-9034-40E0-B5B9-B689919D4336}" srcOrd="1" destOrd="0" presId="urn:microsoft.com/office/officeart/2005/8/layout/process4"/>
    <dgm:cxn modelId="{9004F5C3-59DF-46E6-95D5-6DAA7950E7F6}" type="presParOf" srcId="{79FF12DA-07D3-496F-AAA9-CC3551AFF2DD}" destId="{329C5301-1498-4DF0-BB9A-B536F8711F17}" srcOrd="2" destOrd="0" presId="urn:microsoft.com/office/officeart/2005/8/layout/process4"/>
    <dgm:cxn modelId="{BA512C38-69B1-458D-94BA-689F33DCF8DD}" type="presParOf" srcId="{329C5301-1498-4DF0-BB9A-B536F8711F17}" destId="{E6BEA48F-3F53-4AEC-BB72-C213ACF1E19A}" srcOrd="0" destOrd="0" presId="urn:microsoft.com/office/officeart/2005/8/layout/process4"/>
    <dgm:cxn modelId="{5592B689-581C-41C6-B091-D64B4B8BB0E2}" type="presParOf" srcId="{BF617612-87F0-4334-AA87-F1FF33D1AFAF}" destId="{7BEE8762-E791-49E1-8910-57712E12410E}" srcOrd="3" destOrd="0" presId="urn:microsoft.com/office/officeart/2005/8/layout/process4"/>
    <dgm:cxn modelId="{D09B810E-4BEE-442E-832F-F2213C4F2AD9}" type="presParOf" srcId="{BF617612-87F0-4334-AA87-F1FF33D1AFAF}" destId="{BCB98E55-D79E-4F2D-BFD9-E48CD075243D}" srcOrd="4" destOrd="0" presId="urn:microsoft.com/office/officeart/2005/8/layout/process4"/>
    <dgm:cxn modelId="{BA8680F4-92F9-4AAA-8EEA-B3D79B74ABC1}" type="presParOf" srcId="{BCB98E55-D79E-4F2D-BFD9-E48CD075243D}" destId="{C18ACC71-D770-4FB6-8A2B-9D37EF268983}" srcOrd="0" destOrd="0" presId="urn:microsoft.com/office/officeart/2005/8/layout/process4"/>
    <dgm:cxn modelId="{439A92B3-2F78-4B97-B1E8-27AA63B9BC02}" type="presParOf" srcId="{BCB98E55-D79E-4F2D-BFD9-E48CD075243D}" destId="{601C1579-5016-40EC-8E49-37793A047E90}" srcOrd="1" destOrd="0" presId="urn:microsoft.com/office/officeart/2005/8/layout/process4"/>
    <dgm:cxn modelId="{C3CDC01E-1D82-4246-9DBE-E28A031D2510}" type="presParOf" srcId="{BCB98E55-D79E-4F2D-BFD9-E48CD075243D}" destId="{E32227A4-C6D1-44D9-A9FE-DF0D09E8758D}" srcOrd="2" destOrd="0" presId="urn:microsoft.com/office/officeart/2005/8/layout/process4"/>
    <dgm:cxn modelId="{DCE01E0C-FE69-4DB5-A608-42E5F6D0A792}" type="presParOf" srcId="{E32227A4-C6D1-44D9-A9FE-DF0D09E8758D}" destId="{72920D0C-5E7F-436D-BDD3-BAFC48BE4A96}" srcOrd="0" destOrd="0" presId="urn:microsoft.com/office/officeart/2005/8/layout/process4"/>
    <dgm:cxn modelId="{95B25134-C994-4F1F-A62B-FF692EC63E0D}" type="presParOf" srcId="{BF617612-87F0-4334-AA87-F1FF33D1AFAF}" destId="{60398AA4-9C47-4DE8-A67A-49B603AF15B9}" srcOrd="5" destOrd="0" presId="urn:microsoft.com/office/officeart/2005/8/layout/process4"/>
    <dgm:cxn modelId="{00970C41-672E-4401-A339-56DCEB450388}" type="presParOf" srcId="{BF617612-87F0-4334-AA87-F1FF33D1AFAF}" destId="{5F04062B-AD7D-42F8-9FFD-3D1E7AB3DB93}" srcOrd="6" destOrd="0" presId="urn:microsoft.com/office/officeart/2005/8/layout/process4"/>
    <dgm:cxn modelId="{3F5C6F41-3B35-4A8B-AF40-285E8BA93CC3}" type="presParOf" srcId="{5F04062B-AD7D-42F8-9FFD-3D1E7AB3DB93}" destId="{AABFB1B3-0638-44C6-9074-22F2F63ACC7F}" srcOrd="0" destOrd="0" presId="urn:microsoft.com/office/officeart/2005/8/layout/process4"/>
    <dgm:cxn modelId="{C8B91344-73FD-4346-9622-20EA877708AA}" type="presParOf" srcId="{5F04062B-AD7D-42F8-9FFD-3D1E7AB3DB93}" destId="{2EA5E7ED-95A3-4C06-8AD1-1F3F243EFCDB}" srcOrd="1" destOrd="0" presId="urn:microsoft.com/office/officeart/2005/8/layout/process4"/>
    <dgm:cxn modelId="{9D8E9EF3-D3FF-4EA3-907A-365B107F2781}" type="presParOf" srcId="{5F04062B-AD7D-42F8-9FFD-3D1E7AB3DB93}" destId="{22745172-D485-4DA1-9142-78659CBBF872}" srcOrd="2" destOrd="0" presId="urn:microsoft.com/office/officeart/2005/8/layout/process4"/>
    <dgm:cxn modelId="{476FBDD8-1C76-4C14-9A8E-45D6D4877830}" type="presParOf" srcId="{22745172-D485-4DA1-9142-78659CBBF872}" destId="{28DC4DA5-472A-41A2-A673-84CFA921414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8B5718-5214-4CD3-B0E1-B11C302B8F0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7917591-F2F3-4AB7-BC9A-AB0762483074}">
      <dgm:prSet phldrT="[Texto]" custT="1"/>
      <dgm:spPr>
        <a:solidFill>
          <a:srgbClr val="800000"/>
        </a:solidFill>
      </dgm:spPr>
      <dgm:t>
        <a:bodyPr/>
        <a:lstStyle/>
        <a:p>
          <a:pPr algn="ctr"/>
          <a:r>
            <a:rPr lang="es-CR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es-CR" sz="2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asculares</a:t>
          </a:r>
          <a:endParaRPr lang="es-E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428621-3806-4BB9-81C7-6E863723DB1F}" type="parTrans" cxnId="{CA49A417-5CFC-4B36-92ED-98DD1A4132E8}">
      <dgm:prSet/>
      <dgm:spPr/>
      <dgm:t>
        <a:bodyPr/>
        <a:lstStyle/>
        <a:p>
          <a:endParaRPr lang="es-ES"/>
        </a:p>
      </dgm:t>
    </dgm:pt>
    <dgm:pt modelId="{E97F20D6-9D7D-4F26-BE61-5AC948A560D2}" type="sibTrans" cxnId="{CA49A417-5CFC-4B36-92ED-98DD1A4132E8}">
      <dgm:prSet/>
      <dgm:spPr/>
      <dgm:t>
        <a:bodyPr/>
        <a:lstStyle/>
        <a:p>
          <a:endParaRPr lang="es-ES"/>
        </a:p>
      </dgm:t>
    </dgm:pt>
    <dgm:pt modelId="{CB2D683D-88BA-4944-B7F9-07D7FBBA3B66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/>
          <a:r>
            <a:rPr lang="es-CR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s-CR" sz="2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nfecciosas</a:t>
          </a:r>
          <a:endParaRPr lang="es-E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13569A-1059-4894-A20F-5C9286D67A84}" type="parTrans" cxnId="{8AF3EB9F-33E9-4F66-9150-43BBAEB5B871}">
      <dgm:prSet/>
      <dgm:spPr/>
      <dgm:t>
        <a:bodyPr/>
        <a:lstStyle/>
        <a:p>
          <a:endParaRPr lang="es-ES"/>
        </a:p>
      </dgm:t>
    </dgm:pt>
    <dgm:pt modelId="{EF3EF5A1-A9BF-4F3E-860E-5D2095AF105A}" type="sibTrans" cxnId="{8AF3EB9F-33E9-4F66-9150-43BBAEB5B871}">
      <dgm:prSet/>
      <dgm:spPr/>
      <dgm:t>
        <a:bodyPr/>
        <a:lstStyle/>
        <a:p>
          <a:endParaRPr lang="es-ES"/>
        </a:p>
      </dgm:t>
    </dgm:pt>
    <dgm:pt modelId="{2DD1D97F-BCE5-4EE2-8FE9-C4939763CE3C}">
      <dgm:prSet phldrT="[Texto]" custT="1"/>
      <dgm:spPr>
        <a:solidFill>
          <a:srgbClr val="7030A0"/>
        </a:solidFill>
      </dgm:spPr>
      <dgm:t>
        <a:bodyPr/>
        <a:lstStyle/>
        <a:p>
          <a:pPr algn="ctr"/>
          <a:r>
            <a:rPr lang="es-CR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s-CR" sz="2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raumáticas</a:t>
          </a:r>
          <a:endParaRPr lang="es-E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52D294-5F7C-4175-BAD0-31FEB7AA6BB5}" type="parTrans" cxnId="{0FD80E53-5770-4670-8343-B1D4A101B9BD}">
      <dgm:prSet/>
      <dgm:spPr/>
      <dgm:t>
        <a:bodyPr/>
        <a:lstStyle/>
        <a:p>
          <a:endParaRPr lang="es-ES"/>
        </a:p>
      </dgm:t>
    </dgm:pt>
    <dgm:pt modelId="{830C8DAB-F5CD-481E-B316-EE75E74D469D}" type="sibTrans" cxnId="{0FD80E53-5770-4670-8343-B1D4A101B9BD}">
      <dgm:prSet/>
      <dgm:spPr/>
      <dgm:t>
        <a:bodyPr/>
        <a:lstStyle/>
        <a:p>
          <a:endParaRPr lang="es-ES"/>
        </a:p>
      </dgm:t>
    </dgm:pt>
    <dgm:pt modelId="{93F4D33C-2874-496A-B618-B99C7C0DA014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Meningitis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7F7BE2-D964-44DE-AD96-DD3B5E9434DC}" type="parTrans" cxnId="{A5BF5334-4E25-4DF5-B5F4-043AF3D1A6E9}">
      <dgm:prSet/>
      <dgm:spPr/>
      <dgm:t>
        <a:bodyPr/>
        <a:lstStyle/>
        <a:p>
          <a:endParaRPr lang="es-ES"/>
        </a:p>
      </dgm:t>
    </dgm:pt>
    <dgm:pt modelId="{A0FFB2AA-4113-494F-94BF-4AA54EA27435}" type="sibTrans" cxnId="{A5BF5334-4E25-4DF5-B5F4-043AF3D1A6E9}">
      <dgm:prSet/>
      <dgm:spPr/>
      <dgm:t>
        <a:bodyPr/>
        <a:lstStyle/>
        <a:p>
          <a:endParaRPr lang="es-ES"/>
        </a:p>
      </dgm:t>
    </dgm:pt>
    <dgm:pt modelId="{0B2FF14B-826B-4A61-A693-5FB24B6F2CB0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s-CR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s-CR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xpansivas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6AED4-9FBA-47C1-A93C-C4671A6B5871}" type="parTrans" cxnId="{C18AF6F7-B5FF-4FFF-A747-45DCA9F1ABF1}">
      <dgm:prSet/>
      <dgm:spPr/>
      <dgm:t>
        <a:bodyPr/>
        <a:lstStyle/>
        <a:p>
          <a:endParaRPr lang="es-ES"/>
        </a:p>
      </dgm:t>
    </dgm:pt>
    <dgm:pt modelId="{36FD3630-0ECB-4E7A-BE69-29BD1FDA7D05}" type="sibTrans" cxnId="{C18AF6F7-B5FF-4FFF-A747-45DCA9F1ABF1}">
      <dgm:prSet/>
      <dgm:spPr/>
      <dgm:t>
        <a:bodyPr/>
        <a:lstStyle/>
        <a:p>
          <a:endParaRPr lang="es-ES"/>
        </a:p>
      </dgm:t>
    </dgm:pt>
    <dgm:pt modelId="{BA3E7AC0-E120-45C5-81E1-748086C3BCB6}">
      <dgm:prSet phldrT="[Texto]" custT="1"/>
      <dgm:spPr>
        <a:solidFill>
          <a:srgbClr val="0000FF"/>
        </a:solidFill>
      </dgm:spPr>
      <dgm:t>
        <a:bodyPr/>
        <a:lstStyle/>
        <a:p>
          <a:pPr algn="ctr"/>
          <a:r>
            <a:rPr lang="es-CR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esmielinizantes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D0B17-74D2-4869-B14F-512A5BC4CE55}" type="parTrans" cxnId="{46075DAD-145E-4F92-99C4-4F5624EBE51B}">
      <dgm:prSet/>
      <dgm:spPr/>
      <dgm:t>
        <a:bodyPr/>
        <a:lstStyle/>
        <a:p>
          <a:endParaRPr lang="es-ES"/>
        </a:p>
      </dgm:t>
    </dgm:pt>
    <dgm:pt modelId="{A13701CB-F97A-40FF-80A6-444D05130079}" type="sibTrans" cxnId="{46075DAD-145E-4F92-99C4-4F5624EBE51B}">
      <dgm:prSet/>
      <dgm:spPr/>
      <dgm:t>
        <a:bodyPr/>
        <a:lstStyle/>
        <a:p>
          <a:endParaRPr lang="es-ES"/>
        </a:p>
      </dgm:t>
    </dgm:pt>
    <dgm:pt modelId="{C290F869-1A3E-4C20-BE5A-62D3093EC376}">
      <dgm:prSet phldrT="[Texto]" custT="1"/>
      <dgm:spPr>
        <a:solidFill>
          <a:srgbClr val="A50021"/>
        </a:solidFill>
      </dgm:spPr>
      <dgm:t>
        <a:bodyPr/>
        <a:lstStyle/>
        <a:p>
          <a:pPr algn="ctr"/>
          <a:r>
            <a:rPr lang="es-CR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s-CR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etabólicas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4E2FC2-59B6-4037-BB47-650E06153E9B}" type="parTrans" cxnId="{8A6438EC-BA19-4650-8E74-105C142271BE}">
      <dgm:prSet/>
      <dgm:spPr/>
      <dgm:t>
        <a:bodyPr/>
        <a:lstStyle/>
        <a:p>
          <a:endParaRPr lang="es-ES"/>
        </a:p>
      </dgm:t>
    </dgm:pt>
    <dgm:pt modelId="{63A47B1D-09DB-421F-B8A3-227A76B4E02F}" type="sibTrans" cxnId="{8A6438EC-BA19-4650-8E74-105C142271BE}">
      <dgm:prSet/>
      <dgm:spPr/>
      <dgm:t>
        <a:bodyPr/>
        <a:lstStyle/>
        <a:p>
          <a:endParaRPr lang="es-ES"/>
        </a:p>
      </dgm:t>
    </dgm:pt>
    <dgm:pt modelId="{078B4565-3174-445A-8BF7-1BBBDEC6F3E9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Isquémicas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A20A60-F51F-4BB9-9B19-413EB79CAD92}" type="parTrans" cxnId="{DB2BFE02-A836-4D81-AB59-AEBE1276934C}">
      <dgm:prSet/>
      <dgm:spPr/>
      <dgm:t>
        <a:bodyPr/>
        <a:lstStyle/>
        <a:p>
          <a:endParaRPr lang="es-ES"/>
        </a:p>
      </dgm:t>
    </dgm:pt>
    <dgm:pt modelId="{E1ED7A26-9473-4F33-985C-110FCD7FEB6A}" type="sibTrans" cxnId="{DB2BFE02-A836-4D81-AB59-AEBE1276934C}">
      <dgm:prSet/>
      <dgm:spPr/>
      <dgm:t>
        <a:bodyPr/>
        <a:lstStyle/>
        <a:p>
          <a:endParaRPr lang="es-ES"/>
        </a:p>
      </dgm:t>
    </dgm:pt>
    <dgm:pt modelId="{67379E3B-244C-416E-B610-243B8A440621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Hemorrágicas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F1BADA-2200-4114-86BE-847D1DEDC121}" type="parTrans" cxnId="{9C47CC7E-AC53-4C36-8C22-6ED350F04E5E}">
      <dgm:prSet/>
      <dgm:spPr/>
      <dgm:t>
        <a:bodyPr/>
        <a:lstStyle/>
        <a:p>
          <a:endParaRPr lang="es-ES"/>
        </a:p>
      </dgm:t>
    </dgm:pt>
    <dgm:pt modelId="{DAC47218-ED73-4C6E-BE23-D4D124A4700F}" type="sibTrans" cxnId="{9C47CC7E-AC53-4C36-8C22-6ED350F04E5E}">
      <dgm:prSet/>
      <dgm:spPr/>
      <dgm:t>
        <a:bodyPr/>
        <a:lstStyle/>
        <a:p>
          <a:endParaRPr lang="es-ES"/>
        </a:p>
      </dgm:t>
    </dgm:pt>
    <dgm:pt modelId="{DB6935BA-CD1D-4F93-9931-5C31F6BE2A69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Encefalitis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8D6FE-D40E-4754-9258-5B73DB07385F}" type="parTrans" cxnId="{E8389FCD-30C1-4566-9D93-70DADF85ED74}">
      <dgm:prSet/>
      <dgm:spPr/>
      <dgm:t>
        <a:bodyPr/>
        <a:lstStyle/>
        <a:p>
          <a:endParaRPr lang="es-ES"/>
        </a:p>
      </dgm:t>
    </dgm:pt>
    <dgm:pt modelId="{7CBAA17C-1485-4F68-B880-BB7A44045A1F}" type="sibTrans" cxnId="{E8389FCD-30C1-4566-9D93-70DADF85ED74}">
      <dgm:prSet/>
      <dgm:spPr/>
      <dgm:t>
        <a:bodyPr/>
        <a:lstStyle/>
        <a:p>
          <a:endParaRPr lang="es-ES"/>
        </a:p>
      </dgm:t>
    </dgm:pt>
    <dgm:pt modelId="{D7011DC8-2BA4-436E-BE90-45E51C51F25C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Abscesos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5C20A-2686-4330-89CF-604CB8B7C75C}" type="parTrans" cxnId="{B414BC90-FC8C-4D20-A83F-9D459D7402DE}">
      <dgm:prSet/>
      <dgm:spPr/>
      <dgm:t>
        <a:bodyPr/>
        <a:lstStyle/>
        <a:p>
          <a:endParaRPr lang="es-ES"/>
        </a:p>
      </dgm:t>
    </dgm:pt>
    <dgm:pt modelId="{A9DB2DED-FD48-4A79-BD0F-CF9B2339021E}" type="sibTrans" cxnId="{B414BC90-FC8C-4D20-A83F-9D459D7402DE}">
      <dgm:prSet/>
      <dgm:spPr/>
      <dgm:t>
        <a:bodyPr/>
        <a:lstStyle/>
        <a:p>
          <a:endParaRPr lang="es-ES"/>
        </a:p>
      </dgm:t>
    </dgm:pt>
    <dgm:pt modelId="{3EC9F9C3-041D-475E-8A27-01E74F22EAE6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Contusión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B2A501-67B6-42CC-A177-60EB55444408}" type="parTrans" cxnId="{BB870AE5-EC8B-42B6-8E6E-65ECB1BDAF18}">
      <dgm:prSet/>
      <dgm:spPr/>
      <dgm:t>
        <a:bodyPr/>
        <a:lstStyle/>
        <a:p>
          <a:endParaRPr lang="es-ES"/>
        </a:p>
      </dgm:t>
    </dgm:pt>
    <dgm:pt modelId="{8E238E33-BCFA-4CF3-9427-D7B13EA22731}" type="sibTrans" cxnId="{BB870AE5-EC8B-42B6-8E6E-65ECB1BDAF18}">
      <dgm:prSet/>
      <dgm:spPr/>
      <dgm:t>
        <a:bodyPr/>
        <a:lstStyle/>
        <a:p>
          <a:endParaRPr lang="es-ES"/>
        </a:p>
      </dgm:t>
    </dgm:pt>
    <dgm:pt modelId="{EBA65519-182A-4E83-9F09-59D498EB3A16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Conmoción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F66BAD-FDA5-48B5-9B05-23CCC9F78DAC}" type="parTrans" cxnId="{1EDD6A93-6500-4990-8CB8-B720D3DB98D5}">
      <dgm:prSet/>
      <dgm:spPr/>
      <dgm:t>
        <a:bodyPr/>
        <a:lstStyle/>
        <a:p>
          <a:endParaRPr lang="es-ES"/>
        </a:p>
      </dgm:t>
    </dgm:pt>
    <dgm:pt modelId="{AD464081-EBF0-44FD-BC46-E43FB4104B58}" type="sibTrans" cxnId="{1EDD6A93-6500-4990-8CB8-B720D3DB98D5}">
      <dgm:prSet/>
      <dgm:spPr/>
      <dgm:t>
        <a:bodyPr/>
        <a:lstStyle/>
        <a:p>
          <a:endParaRPr lang="es-ES"/>
        </a:p>
      </dgm:t>
    </dgm:pt>
    <dgm:pt modelId="{C2DE5148-6AC4-4125-ABA6-BB01B2B080A6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Hematomas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1E3FE-6DB4-42D0-B9F0-9B4F3F061145}" type="parTrans" cxnId="{056ED914-E7F3-4CF7-8011-EB334BE9B5FB}">
      <dgm:prSet/>
      <dgm:spPr/>
      <dgm:t>
        <a:bodyPr/>
        <a:lstStyle/>
        <a:p>
          <a:endParaRPr lang="es-ES"/>
        </a:p>
      </dgm:t>
    </dgm:pt>
    <dgm:pt modelId="{B9384C1C-9A66-4328-AB7D-6ADC28E0DD0F}" type="sibTrans" cxnId="{056ED914-E7F3-4CF7-8011-EB334BE9B5FB}">
      <dgm:prSet/>
      <dgm:spPr/>
      <dgm:t>
        <a:bodyPr/>
        <a:lstStyle/>
        <a:p>
          <a:endParaRPr lang="es-ES"/>
        </a:p>
      </dgm:t>
    </dgm:pt>
    <dgm:pt modelId="{FD650397-219B-4821-8FBD-E2543BEB0F74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Primarias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15B7C6-15BC-4110-9995-192ABDB392AD}" type="parTrans" cxnId="{76A079D0-1ECF-45B4-B116-63153DAA4A77}">
      <dgm:prSet/>
      <dgm:spPr/>
      <dgm:t>
        <a:bodyPr/>
        <a:lstStyle/>
        <a:p>
          <a:endParaRPr lang="es-ES"/>
        </a:p>
      </dgm:t>
    </dgm:pt>
    <dgm:pt modelId="{95585B99-8296-43D6-A46C-0438D1793BF9}" type="sibTrans" cxnId="{76A079D0-1ECF-45B4-B116-63153DAA4A77}">
      <dgm:prSet/>
      <dgm:spPr/>
      <dgm:t>
        <a:bodyPr/>
        <a:lstStyle/>
        <a:p>
          <a:endParaRPr lang="es-ES"/>
        </a:p>
      </dgm:t>
    </dgm:pt>
    <dgm:pt modelId="{E6E30883-85F3-4254-936E-FBC58EE566D2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Secundarias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19169-5F53-45A9-92CA-1C0171CE1441}" type="parTrans" cxnId="{A0E07068-FCC9-4EDF-A821-6A88D44A58C1}">
      <dgm:prSet/>
      <dgm:spPr/>
      <dgm:t>
        <a:bodyPr/>
        <a:lstStyle/>
        <a:p>
          <a:endParaRPr lang="es-ES"/>
        </a:p>
      </dgm:t>
    </dgm:pt>
    <dgm:pt modelId="{FC7DC14C-FB52-40B1-8B8C-D4A0CB2FEE7B}" type="sibTrans" cxnId="{A0E07068-FCC9-4EDF-A821-6A88D44A58C1}">
      <dgm:prSet/>
      <dgm:spPr/>
      <dgm:t>
        <a:bodyPr/>
        <a:lstStyle/>
        <a:p>
          <a:endParaRPr lang="es-ES"/>
        </a:p>
      </dgm:t>
    </dgm:pt>
    <dgm:pt modelId="{54EB8311-16FA-45F4-BF99-72C68A59D819}">
      <dgm:prSet custT="1"/>
      <dgm:spPr/>
      <dgm:t>
        <a:bodyPr/>
        <a:lstStyle/>
        <a:p>
          <a:r>
            <a:rPr lang="es-CR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Mielinolisis</a:t>
          </a:r>
          <a:r>
            <a:rPr lang="es-CR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CR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pontina</a:t>
          </a:r>
          <a:r>
            <a:rPr lang="es-CR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central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36D80-E5A1-46CB-86B9-E27A736AEA7F}" type="parTrans" cxnId="{9CB4FE6F-E0FF-4650-BD1D-C37031D48CFA}">
      <dgm:prSet/>
      <dgm:spPr/>
      <dgm:t>
        <a:bodyPr/>
        <a:lstStyle/>
        <a:p>
          <a:endParaRPr lang="es-ES"/>
        </a:p>
      </dgm:t>
    </dgm:pt>
    <dgm:pt modelId="{5130C290-8E81-4337-94D7-030FE3F626EF}" type="sibTrans" cxnId="{9CB4FE6F-E0FF-4650-BD1D-C37031D48CFA}">
      <dgm:prSet/>
      <dgm:spPr/>
      <dgm:t>
        <a:bodyPr/>
        <a:lstStyle/>
        <a:p>
          <a:endParaRPr lang="es-ES"/>
        </a:p>
      </dgm:t>
    </dgm:pt>
    <dgm:pt modelId="{1E47A052-FA20-4C1A-BB33-27BFC06287F8}">
      <dgm:prSet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Hipoxia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B9ED56-B2FE-4444-96C9-85F3A1A78E9E}" type="parTrans" cxnId="{8F4A0869-CD89-4F18-820A-5BEC006ADEA1}">
      <dgm:prSet/>
      <dgm:spPr/>
      <dgm:t>
        <a:bodyPr/>
        <a:lstStyle/>
        <a:p>
          <a:endParaRPr lang="es-ES"/>
        </a:p>
      </dgm:t>
    </dgm:pt>
    <dgm:pt modelId="{57C0D211-E6DF-4700-9997-A937945277BD}" type="sibTrans" cxnId="{8F4A0869-CD89-4F18-820A-5BEC006ADEA1}">
      <dgm:prSet/>
      <dgm:spPr/>
      <dgm:t>
        <a:bodyPr/>
        <a:lstStyle/>
        <a:p>
          <a:endParaRPr lang="es-ES"/>
        </a:p>
      </dgm:t>
    </dgm:pt>
    <dgm:pt modelId="{5C137060-2D88-4A81-BC0F-183A8A6769E8}">
      <dgm:prSet phldrT="[Texto]" custT="1"/>
      <dgm:spPr>
        <a:solidFill>
          <a:schemeClr val="tx1"/>
        </a:solidFill>
      </dgm:spPr>
      <dgm:t>
        <a:bodyPr/>
        <a:lstStyle/>
        <a:p>
          <a:pPr algn="ctr"/>
          <a:r>
            <a:rPr lang="es-CR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s-CR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óxicas</a:t>
          </a:r>
          <a:endParaRPr lang="es-E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5F5B8-A24E-4801-B00A-7FADD6286D46}" type="parTrans" cxnId="{C6127D63-ED0D-49F6-B0DE-EFAD68E07969}">
      <dgm:prSet/>
      <dgm:spPr/>
      <dgm:t>
        <a:bodyPr/>
        <a:lstStyle/>
        <a:p>
          <a:endParaRPr lang="es-ES"/>
        </a:p>
      </dgm:t>
    </dgm:pt>
    <dgm:pt modelId="{1E84941B-6FE5-44B0-9356-DBBD53691758}" type="sibTrans" cxnId="{C6127D63-ED0D-49F6-B0DE-EFAD68E07969}">
      <dgm:prSet/>
      <dgm:spPr/>
      <dgm:t>
        <a:bodyPr/>
        <a:lstStyle/>
        <a:p>
          <a:endParaRPr lang="es-ES"/>
        </a:p>
      </dgm:t>
    </dgm:pt>
    <dgm:pt modelId="{D1259EA3-2E82-4E5A-9370-12D07420B381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Alcohol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FAD8C4-A626-4B11-9C40-05A69C15263A}" type="parTrans" cxnId="{372403CE-2F5C-4CDA-8531-01F1B2895679}">
      <dgm:prSet/>
      <dgm:spPr/>
      <dgm:t>
        <a:bodyPr/>
        <a:lstStyle/>
        <a:p>
          <a:endParaRPr lang="es-ES"/>
        </a:p>
      </dgm:t>
    </dgm:pt>
    <dgm:pt modelId="{7B476423-E388-4B5C-A93E-5284220E356A}" type="sibTrans" cxnId="{372403CE-2F5C-4CDA-8531-01F1B2895679}">
      <dgm:prSet/>
      <dgm:spPr/>
      <dgm:t>
        <a:bodyPr/>
        <a:lstStyle/>
        <a:p>
          <a:endParaRPr lang="es-ES"/>
        </a:p>
      </dgm:t>
    </dgm:pt>
    <dgm:pt modelId="{BDFC1924-570C-468F-A5ED-09F7B5205F1B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Drogas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9ED60D-FE4E-48CC-8245-6DE2E874427C}" type="parTrans" cxnId="{A5414B68-5D41-4D0B-A463-B4477CE6929D}">
      <dgm:prSet/>
      <dgm:spPr/>
      <dgm:t>
        <a:bodyPr/>
        <a:lstStyle/>
        <a:p>
          <a:endParaRPr lang="es-ES"/>
        </a:p>
      </dgm:t>
    </dgm:pt>
    <dgm:pt modelId="{97AD92AE-DD91-4A91-A087-F8B58FBD2E38}" type="sibTrans" cxnId="{A5414B68-5D41-4D0B-A463-B4477CE6929D}">
      <dgm:prSet/>
      <dgm:spPr/>
      <dgm:t>
        <a:bodyPr/>
        <a:lstStyle/>
        <a:p>
          <a:endParaRPr lang="es-ES"/>
        </a:p>
      </dgm:t>
    </dgm:pt>
    <dgm:pt modelId="{D71D008B-C1BE-4FC6-A061-CF09DA778BD9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Psicofármaco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BF46F7-FD77-42C9-9162-582036E22212}" type="parTrans" cxnId="{CC672B3B-499F-4F7B-BE9E-B5199D54A40A}">
      <dgm:prSet/>
      <dgm:spPr/>
      <dgm:t>
        <a:bodyPr/>
        <a:lstStyle/>
        <a:p>
          <a:endParaRPr lang="es-ES"/>
        </a:p>
      </dgm:t>
    </dgm:pt>
    <dgm:pt modelId="{87D553C1-73C0-4B65-94C4-E1B228AD5FBB}" type="sibTrans" cxnId="{CC672B3B-499F-4F7B-BE9E-B5199D54A40A}">
      <dgm:prSet/>
      <dgm:spPr/>
      <dgm:t>
        <a:bodyPr/>
        <a:lstStyle/>
        <a:p>
          <a:endParaRPr lang="es-ES"/>
        </a:p>
      </dgm:t>
    </dgm:pt>
    <dgm:pt modelId="{141C0DC5-BB70-4975-A47E-1A61270486D7}">
      <dgm:prSet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Veneno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CD56B-504D-486B-AD1D-374CF3EA96E3}" type="parTrans" cxnId="{B91690A1-CD5B-4DA0-BEDB-AF817AFAEA54}">
      <dgm:prSet/>
      <dgm:spPr/>
      <dgm:t>
        <a:bodyPr/>
        <a:lstStyle/>
        <a:p>
          <a:endParaRPr lang="es-ES"/>
        </a:p>
      </dgm:t>
    </dgm:pt>
    <dgm:pt modelId="{D5CBA9AF-128F-4A29-9166-E406D5F608C0}" type="sibTrans" cxnId="{B91690A1-CD5B-4DA0-BEDB-AF817AFAEA54}">
      <dgm:prSet/>
      <dgm:spPr/>
      <dgm:t>
        <a:bodyPr/>
        <a:lstStyle/>
        <a:p>
          <a:endParaRPr lang="es-ES"/>
        </a:p>
      </dgm:t>
    </dgm:pt>
    <dgm:pt modelId="{B78698EF-F3E4-494D-BDDE-99C1D0307030}">
      <dgm:prSet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Hipoglucemia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83B879-3C51-4EB7-A378-FABA7857C5B9}" type="parTrans" cxnId="{A765D36B-F22C-42D2-8BF0-2B3A87391146}">
      <dgm:prSet/>
      <dgm:spPr/>
      <dgm:t>
        <a:bodyPr/>
        <a:lstStyle/>
        <a:p>
          <a:endParaRPr lang="es-ES"/>
        </a:p>
      </dgm:t>
    </dgm:pt>
    <dgm:pt modelId="{2085CC7F-5197-46B6-B8A0-05AFBBEF8781}" type="sibTrans" cxnId="{A765D36B-F22C-42D2-8BF0-2B3A87391146}">
      <dgm:prSet/>
      <dgm:spPr/>
      <dgm:t>
        <a:bodyPr/>
        <a:lstStyle/>
        <a:p>
          <a:endParaRPr lang="es-ES"/>
        </a:p>
      </dgm:t>
    </dgm:pt>
    <dgm:pt modelId="{B0EA65CC-A077-427A-AD4B-C0AC13F84FC8}">
      <dgm:prSet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Acidosis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099FD-F32A-4DD5-8C50-550AD334CBE5}" type="parTrans" cxnId="{3BADAB01-9169-4F77-8C11-2AE04E7FF478}">
      <dgm:prSet/>
      <dgm:spPr/>
      <dgm:t>
        <a:bodyPr/>
        <a:lstStyle/>
        <a:p>
          <a:endParaRPr lang="es-ES"/>
        </a:p>
      </dgm:t>
    </dgm:pt>
    <dgm:pt modelId="{07A295BA-3584-4A08-97BF-83E9193D9135}" type="sibTrans" cxnId="{3BADAB01-9169-4F77-8C11-2AE04E7FF478}">
      <dgm:prSet/>
      <dgm:spPr/>
      <dgm:t>
        <a:bodyPr/>
        <a:lstStyle/>
        <a:p>
          <a:endParaRPr lang="es-ES"/>
        </a:p>
      </dgm:t>
    </dgm:pt>
    <dgm:pt modelId="{1C14D99C-C962-4383-B095-60F491C5EB2C}">
      <dgm:prSet/>
      <dgm:spPr/>
      <dgm:t>
        <a:bodyPr/>
        <a:lstStyle/>
        <a:p>
          <a:r>
            <a:rPr lang="es-E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Hipofosfatemia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1B130C-D07B-4699-A191-819982475CD4}" type="parTrans" cxnId="{A436044F-1F5A-4B6B-BFBB-AD0DFD9B0933}">
      <dgm:prSet/>
      <dgm:spPr/>
      <dgm:t>
        <a:bodyPr/>
        <a:lstStyle/>
        <a:p>
          <a:endParaRPr lang="es-ES"/>
        </a:p>
      </dgm:t>
    </dgm:pt>
    <dgm:pt modelId="{A6411D4D-21D4-4C73-823C-D31A7305F0E3}" type="sibTrans" cxnId="{A436044F-1F5A-4B6B-BFBB-AD0DFD9B0933}">
      <dgm:prSet/>
      <dgm:spPr/>
      <dgm:t>
        <a:bodyPr/>
        <a:lstStyle/>
        <a:p>
          <a:endParaRPr lang="es-ES"/>
        </a:p>
      </dgm:t>
    </dgm:pt>
    <dgm:pt modelId="{EC2B9B6D-3207-433E-929D-F5B0BC4B5124}" type="pres">
      <dgm:prSet presAssocID="{CE8B5718-5214-4CD3-B0E1-B11C302B8F0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540A333-5DEC-46AF-B019-C7F40234AD12}" type="pres">
      <dgm:prSet presAssocID="{B7917591-F2F3-4AB7-BC9A-AB0762483074}" presName="compNode" presStyleCnt="0"/>
      <dgm:spPr/>
    </dgm:pt>
    <dgm:pt modelId="{A3F9B970-C039-4952-9BBB-05A84F65F34C}" type="pres">
      <dgm:prSet presAssocID="{B7917591-F2F3-4AB7-BC9A-AB0762483074}" presName="childRect" presStyleLbl="bgAcc1" presStyleIdx="0" presStyleCnt="7" custScaleY="69378" custLinFactNeighborY="169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2CC6F0-507D-49FF-A43F-5B681B443D39}" type="pres">
      <dgm:prSet presAssocID="{B7917591-F2F3-4AB7-BC9A-AB076248307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490072-D179-4071-A630-5ECAF94B018A}" type="pres">
      <dgm:prSet presAssocID="{B7917591-F2F3-4AB7-BC9A-AB0762483074}" presName="parentRect" presStyleLbl="alignNode1" presStyleIdx="0" presStyleCnt="7" custLinFactNeighborX="-1" custLinFactNeighborY="8403"/>
      <dgm:spPr/>
      <dgm:t>
        <a:bodyPr/>
        <a:lstStyle/>
        <a:p>
          <a:endParaRPr lang="es-ES"/>
        </a:p>
      </dgm:t>
    </dgm:pt>
    <dgm:pt modelId="{38E6197F-4092-4004-9510-FC268366139F}" type="pres">
      <dgm:prSet presAssocID="{B7917591-F2F3-4AB7-BC9A-AB0762483074}" presName="adorn" presStyleLbl="fgAccFollowNode1" presStyleIdx="0" presStyleCnt="7" custLinFactNeighborY="148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FC11FA8-743C-45A0-B1AC-0C5656E06A1A}" type="pres">
      <dgm:prSet presAssocID="{E97F20D6-9D7D-4F26-BE61-5AC948A560D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0E33CA5-D2B2-4138-A77B-87C57530F765}" type="pres">
      <dgm:prSet presAssocID="{CB2D683D-88BA-4944-B7F9-07D7FBBA3B66}" presName="compNode" presStyleCnt="0"/>
      <dgm:spPr/>
    </dgm:pt>
    <dgm:pt modelId="{0BAC3EDB-1112-4FD7-9FE8-4DEDD1B198D6}" type="pres">
      <dgm:prSet presAssocID="{CB2D683D-88BA-4944-B7F9-07D7FBBA3B66}" presName="childRect" presStyleLbl="bgAcc1" presStyleIdx="1" presStyleCnt="7" custScaleY="69378" custLinFactNeighborY="169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5EFAB4-26AA-4FF3-ABDB-E2CFB875D8E5}" type="pres">
      <dgm:prSet presAssocID="{CB2D683D-88BA-4944-B7F9-07D7FBBA3B6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662FB5-609D-4C4B-BA88-9C2DCC0EECC5}" type="pres">
      <dgm:prSet presAssocID="{CB2D683D-88BA-4944-B7F9-07D7FBBA3B66}" presName="parentRect" presStyleLbl="alignNode1" presStyleIdx="1" presStyleCnt="7" custLinFactNeighborY="8404"/>
      <dgm:spPr/>
      <dgm:t>
        <a:bodyPr/>
        <a:lstStyle/>
        <a:p>
          <a:endParaRPr lang="es-ES"/>
        </a:p>
      </dgm:t>
    </dgm:pt>
    <dgm:pt modelId="{53C429DD-4F53-4B9F-9CA9-8CF3685DFD50}" type="pres">
      <dgm:prSet presAssocID="{CB2D683D-88BA-4944-B7F9-07D7FBBA3B66}" presName="adorn" presStyleLbl="fgAccFollowNode1" presStyleIdx="1" presStyleCnt="7" custLinFactNeighborY="148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1FB6A72-323A-4974-81B7-C6177828E610}" type="pres">
      <dgm:prSet presAssocID="{EF3EF5A1-A9BF-4F3E-860E-5D2095AF105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95833A6-5772-4140-961C-2D3C37A6F849}" type="pres">
      <dgm:prSet presAssocID="{2DD1D97F-BCE5-4EE2-8FE9-C4939763CE3C}" presName="compNode" presStyleCnt="0"/>
      <dgm:spPr/>
    </dgm:pt>
    <dgm:pt modelId="{B525C461-0DAE-4781-A87A-C345F9E7D375}" type="pres">
      <dgm:prSet presAssocID="{2DD1D97F-BCE5-4EE2-8FE9-C4939763CE3C}" presName="childRect" presStyleLbl="bgAcc1" presStyleIdx="2" presStyleCnt="7" custScaleX="106445" custScaleY="68139" custLinFactNeighborY="169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FB8D13-D33F-4BA2-ADE9-0179BF7A837B}" type="pres">
      <dgm:prSet presAssocID="{2DD1D97F-BCE5-4EE2-8FE9-C4939763CE3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F909D4-F35D-4DF0-953B-BC6B7F7D7714}" type="pres">
      <dgm:prSet presAssocID="{2DD1D97F-BCE5-4EE2-8FE9-C4939763CE3C}" presName="parentRect" presStyleLbl="alignNode1" presStyleIdx="2" presStyleCnt="7" custScaleX="106563" custLinFactNeighborY="8393"/>
      <dgm:spPr/>
      <dgm:t>
        <a:bodyPr/>
        <a:lstStyle/>
        <a:p>
          <a:endParaRPr lang="es-ES"/>
        </a:p>
      </dgm:t>
    </dgm:pt>
    <dgm:pt modelId="{5E388764-ABEE-40A3-8E8C-71AFB9DC81C7}" type="pres">
      <dgm:prSet presAssocID="{2DD1D97F-BCE5-4EE2-8FE9-C4939763CE3C}" presName="adorn" presStyleLbl="fgAccFollowNode1" presStyleIdx="2" presStyleCnt="7" custLinFactNeighborY="1482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D332C2B-5798-4FCB-BECC-B761E7432FB5}" type="pres">
      <dgm:prSet presAssocID="{830C8DAB-F5CD-481E-B316-EE75E74D469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B86B8EF-B2E1-4299-A980-422978122690}" type="pres">
      <dgm:prSet presAssocID="{0B2FF14B-826B-4A61-A693-5FB24B6F2CB0}" presName="compNode" presStyleCnt="0"/>
      <dgm:spPr/>
    </dgm:pt>
    <dgm:pt modelId="{75A982BF-2CB2-48C6-8EFF-250E8F30A348}" type="pres">
      <dgm:prSet presAssocID="{0B2FF14B-826B-4A61-A693-5FB24B6F2CB0}" presName="childRect" presStyleLbl="bgAcc1" presStyleIdx="3" presStyleCnt="7" custScaleX="105145" custScaleY="68139" custLinFactNeighborY="169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1E2370-2E1F-4BE6-B66C-00A3A1CB1050}" type="pres">
      <dgm:prSet presAssocID="{0B2FF14B-826B-4A61-A693-5FB24B6F2CB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DE434E-1654-4E27-853B-9C3CE354C69D}" type="pres">
      <dgm:prSet presAssocID="{0B2FF14B-826B-4A61-A693-5FB24B6F2CB0}" presName="parentRect" presStyleLbl="alignNode1" presStyleIdx="3" presStyleCnt="7" custScaleX="105145" custLinFactNeighborY="7392"/>
      <dgm:spPr/>
      <dgm:t>
        <a:bodyPr/>
        <a:lstStyle/>
        <a:p>
          <a:endParaRPr lang="es-ES"/>
        </a:p>
      </dgm:t>
    </dgm:pt>
    <dgm:pt modelId="{0B246527-F4E9-494F-A126-13F9DA179E91}" type="pres">
      <dgm:prSet presAssocID="{0B2FF14B-826B-4A61-A693-5FB24B6F2CB0}" presName="adorn" presStyleLbl="fgAccFollowNode1" presStyleIdx="3" presStyleCnt="7" custLinFactNeighborX="4520" custLinFactNeighborY="1695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2C4EC7B-ED8E-4FE6-B935-4FC016E59142}" type="pres">
      <dgm:prSet presAssocID="{36FD3630-0ECB-4E7A-BE69-29BD1FDA7D0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6F476E6-0834-4DA2-902D-EFACC7A67850}" type="pres">
      <dgm:prSet presAssocID="{BA3E7AC0-E120-45C5-81E1-748086C3BCB6}" presName="compNode" presStyleCnt="0"/>
      <dgm:spPr/>
    </dgm:pt>
    <dgm:pt modelId="{DDFFE198-57FA-4F97-BB7E-D172013C0596}" type="pres">
      <dgm:prSet presAssocID="{BA3E7AC0-E120-45C5-81E1-748086C3BCB6}" presName="childRect" presStyleLbl="bgAcc1" presStyleIdx="4" presStyleCnt="7" custScaleX="147528" custLinFactNeighborX="-31639" custLinFactNeighborY="21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1BA00E-6F22-47F7-93D8-6D948A233471}" type="pres">
      <dgm:prSet presAssocID="{BA3E7AC0-E120-45C5-81E1-748086C3BCB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33ADB2-8742-40CB-9750-9EFC63F2B541}" type="pres">
      <dgm:prSet presAssocID="{BA3E7AC0-E120-45C5-81E1-748086C3BCB6}" presName="parentRect" presStyleLbl="alignNode1" presStyleIdx="4" presStyleCnt="7" custScaleX="147528" custLinFactNeighborX="-31639" custLinFactNeighborY="4928"/>
      <dgm:spPr/>
      <dgm:t>
        <a:bodyPr/>
        <a:lstStyle/>
        <a:p>
          <a:endParaRPr lang="es-ES"/>
        </a:p>
      </dgm:t>
    </dgm:pt>
    <dgm:pt modelId="{1DBDFCA8-E75E-477F-AD0D-C5B7C527F040}" type="pres">
      <dgm:prSet presAssocID="{BA3E7AC0-E120-45C5-81E1-748086C3BCB6}" presName="adorn" presStyleLbl="fgAccFollowNode1" presStyleIdx="4" presStyleCnt="7" custLinFactNeighborX="-22600" custLinFactNeighborY="1173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58FB046-849F-4031-9510-56F98E64D2AA}" type="pres">
      <dgm:prSet presAssocID="{A13701CB-F97A-40FF-80A6-444D0513007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0233B5A-102D-4E02-86D2-66173DFE15DE}" type="pres">
      <dgm:prSet presAssocID="{C290F869-1A3E-4C20-BE5A-62D3093EC376}" presName="compNode" presStyleCnt="0"/>
      <dgm:spPr/>
    </dgm:pt>
    <dgm:pt modelId="{5CB00D7D-64B5-47F3-B525-DA9E0C453BB3}" type="pres">
      <dgm:prSet presAssocID="{C290F869-1A3E-4C20-BE5A-62D3093EC376}" presName="childRect" presStyleLbl="bgAcc1" presStyleIdx="5" presStyleCnt="7" custScaleX="113697" custLinFactNeighborX="-39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FE4B1F-96E0-4905-A156-4D8D37F10F0D}" type="pres">
      <dgm:prSet presAssocID="{C290F869-1A3E-4C20-BE5A-62D3093EC37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54E529-D3E7-4491-B06E-C9563F615850}" type="pres">
      <dgm:prSet presAssocID="{C290F869-1A3E-4C20-BE5A-62D3093EC376}" presName="parentRect" presStyleLbl="alignNode1" presStyleIdx="5" presStyleCnt="7" custScaleX="113395" custLinFactNeighborX="-3955"/>
      <dgm:spPr/>
      <dgm:t>
        <a:bodyPr/>
        <a:lstStyle/>
        <a:p>
          <a:endParaRPr lang="es-ES"/>
        </a:p>
      </dgm:t>
    </dgm:pt>
    <dgm:pt modelId="{BCAFA56B-3C26-4324-BDF1-A35CE803BFCD}" type="pres">
      <dgm:prSet presAssocID="{C290F869-1A3E-4C20-BE5A-62D3093EC376}" presName="adorn" presStyleLbl="fgAccFollowNode1" presStyleIdx="5" presStyleCnt="7" custLinFactNeighborX="1582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A02F69FF-EF0B-4279-BCDF-8A90576518AC}" type="pres">
      <dgm:prSet presAssocID="{63A47B1D-09DB-421F-B8A3-227A76B4E02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130930D-B5E4-4A78-93C5-DAB3B3FA8E87}" type="pres">
      <dgm:prSet presAssocID="{5C137060-2D88-4A81-BC0F-183A8A6769E8}" presName="compNode" presStyleCnt="0"/>
      <dgm:spPr/>
    </dgm:pt>
    <dgm:pt modelId="{54E5B894-D5A7-46B5-9E04-D0BC2A49FB91}" type="pres">
      <dgm:prSet presAssocID="{5C137060-2D88-4A81-BC0F-183A8A6769E8}" presName="childRect" presStyleLbl="bgAcc1" presStyleIdx="6" presStyleCnt="7" custScaleX="127038" custLinFactNeighborX="229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A6CB86-CBFC-40DD-8294-4EC04FEBBE86}" type="pres">
      <dgm:prSet presAssocID="{5C137060-2D88-4A81-BC0F-183A8A6769E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DA72AF-3550-434F-8E8E-A9D9D4F0D1E3}" type="pres">
      <dgm:prSet presAssocID="{5C137060-2D88-4A81-BC0F-183A8A6769E8}" presName="parentRect" presStyleLbl="alignNode1" presStyleIdx="6" presStyleCnt="7" custScaleX="125113" custLinFactNeighborX="22939"/>
      <dgm:spPr/>
      <dgm:t>
        <a:bodyPr/>
        <a:lstStyle/>
        <a:p>
          <a:endParaRPr lang="es-ES"/>
        </a:p>
      </dgm:t>
    </dgm:pt>
    <dgm:pt modelId="{08A6A682-7D0E-45F0-9AAF-076D902829D9}" type="pres">
      <dgm:prSet presAssocID="{5C137060-2D88-4A81-BC0F-183A8A6769E8}" presName="adorn" presStyleLbl="fgAccFollowNode1" presStyleIdx="6" presStyleCnt="7" custLinFactNeighborX="99436" custLinFactNeighborY="-226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5F20ECCC-E588-4EE8-B990-2CF019106888}" type="presOf" srcId="{CB2D683D-88BA-4944-B7F9-07D7FBBA3B66}" destId="{2F5EFAB4-26AA-4FF3-ABDB-E2CFB875D8E5}" srcOrd="0" destOrd="0" presId="urn:microsoft.com/office/officeart/2005/8/layout/bList2"/>
    <dgm:cxn modelId="{0FD80E53-5770-4670-8343-B1D4A101B9BD}" srcId="{CE8B5718-5214-4CD3-B0E1-B11C302B8F0D}" destId="{2DD1D97F-BCE5-4EE2-8FE9-C4939763CE3C}" srcOrd="2" destOrd="0" parTransId="{9F52D294-5F7C-4175-BAD0-31FEB7AA6BB5}" sibTransId="{830C8DAB-F5CD-481E-B316-EE75E74D469D}"/>
    <dgm:cxn modelId="{A765D36B-F22C-42D2-8BF0-2B3A87391146}" srcId="{C290F869-1A3E-4C20-BE5A-62D3093EC376}" destId="{B78698EF-F3E4-494D-BDDE-99C1D0307030}" srcOrd="1" destOrd="0" parTransId="{CD83B879-3C51-4EB7-A378-FABA7857C5B9}" sibTransId="{2085CC7F-5197-46B6-B8A0-05AFBBEF8781}"/>
    <dgm:cxn modelId="{E6F84458-0E06-4BE4-88C8-5B2F161817D5}" type="presOf" srcId="{B7917591-F2F3-4AB7-BC9A-AB0762483074}" destId="{DC490072-D179-4071-A630-5ECAF94B018A}" srcOrd="1" destOrd="0" presId="urn:microsoft.com/office/officeart/2005/8/layout/bList2"/>
    <dgm:cxn modelId="{4219F007-DA94-4786-AEEB-8AFA9E714282}" type="presOf" srcId="{BA3E7AC0-E120-45C5-81E1-748086C3BCB6}" destId="{9533ADB2-8742-40CB-9750-9EFC63F2B541}" srcOrd="1" destOrd="0" presId="urn:microsoft.com/office/officeart/2005/8/layout/bList2"/>
    <dgm:cxn modelId="{A0E07068-FCC9-4EDF-A821-6A88D44A58C1}" srcId="{0B2FF14B-826B-4A61-A693-5FB24B6F2CB0}" destId="{E6E30883-85F3-4254-936E-FBC58EE566D2}" srcOrd="1" destOrd="0" parTransId="{49019169-5F53-45A9-92CA-1C0171CE1441}" sibTransId="{FC7DC14C-FB52-40B1-8B8C-D4A0CB2FEE7B}"/>
    <dgm:cxn modelId="{A5BF5334-4E25-4DF5-B5F4-043AF3D1A6E9}" srcId="{CB2D683D-88BA-4944-B7F9-07D7FBBA3B66}" destId="{93F4D33C-2874-496A-B618-B99C7C0DA014}" srcOrd="0" destOrd="0" parTransId="{2C7F7BE2-D964-44DE-AD96-DD3B5E9434DC}" sibTransId="{A0FFB2AA-4113-494F-94BF-4AA54EA27435}"/>
    <dgm:cxn modelId="{CA49A417-5CFC-4B36-92ED-98DD1A4132E8}" srcId="{CE8B5718-5214-4CD3-B0E1-B11C302B8F0D}" destId="{B7917591-F2F3-4AB7-BC9A-AB0762483074}" srcOrd="0" destOrd="0" parTransId="{27428621-3806-4BB9-81C7-6E863723DB1F}" sibTransId="{E97F20D6-9D7D-4F26-BE61-5AC948A560D2}"/>
    <dgm:cxn modelId="{A436044F-1F5A-4B6B-BFBB-AD0DFD9B0933}" srcId="{C290F869-1A3E-4C20-BE5A-62D3093EC376}" destId="{1C14D99C-C962-4383-B095-60F491C5EB2C}" srcOrd="3" destOrd="0" parTransId="{D01B130C-D07B-4699-A191-819982475CD4}" sibTransId="{A6411D4D-21D4-4C73-823C-D31A7305F0E3}"/>
    <dgm:cxn modelId="{8F4A0869-CD89-4F18-820A-5BEC006ADEA1}" srcId="{C290F869-1A3E-4C20-BE5A-62D3093EC376}" destId="{1E47A052-FA20-4C1A-BB33-27BFC06287F8}" srcOrd="0" destOrd="0" parTransId="{4AB9ED56-B2FE-4444-96C9-85F3A1A78E9E}" sibTransId="{57C0D211-E6DF-4700-9997-A937945277BD}"/>
    <dgm:cxn modelId="{74AC610A-56FA-4DF8-8567-3BC5B8D3B861}" type="presOf" srcId="{54EB8311-16FA-45F4-BF99-72C68A59D819}" destId="{DDFFE198-57FA-4F97-BB7E-D172013C0596}" srcOrd="0" destOrd="0" presId="urn:microsoft.com/office/officeart/2005/8/layout/bList2"/>
    <dgm:cxn modelId="{58DA461C-37FE-4E91-B73B-CADA3A3F9853}" type="presOf" srcId="{BA3E7AC0-E120-45C5-81E1-748086C3BCB6}" destId="{DB1BA00E-6F22-47F7-93D8-6D948A233471}" srcOrd="0" destOrd="0" presId="urn:microsoft.com/office/officeart/2005/8/layout/bList2"/>
    <dgm:cxn modelId="{03BAF3E9-A1ED-4507-A658-381B7272EE87}" type="presOf" srcId="{3EC9F9C3-041D-475E-8A27-01E74F22EAE6}" destId="{B525C461-0DAE-4781-A87A-C345F9E7D375}" srcOrd="0" destOrd="0" presId="urn:microsoft.com/office/officeart/2005/8/layout/bList2"/>
    <dgm:cxn modelId="{745AD4B8-18E8-4A9C-B4B5-688DB241FB90}" type="presOf" srcId="{D7011DC8-2BA4-436E-BE90-45E51C51F25C}" destId="{0BAC3EDB-1112-4FD7-9FE8-4DEDD1B198D6}" srcOrd="0" destOrd="2" presId="urn:microsoft.com/office/officeart/2005/8/layout/bList2"/>
    <dgm:cxn modelId="{A5414B68-5D41-4D0B-A463-B4477CE6929D}" srcId="{5C137060-2D88-4A81-BC0F-183A8A6769E8}" destId="{BDFC1924-570C-468F-A5ED-09F7B5205F1B}" srcOrd="1" destOrd="0" parTransId="{4B9ED60D-FE4E-48CC-8245-6DE2E874427C}" sibTransId="{97AD92AE-DD91-4A91-A087-F8B58FBD2E38}"/>
    <dgm:cxn modelId="{C6127D63-ED0D-49F6-B0DE-EFAD68E07969}" srcId="{CE8B5718-5214-4CD3-B0E1-B11C302B8F0D}" destId="{5C137060-2D88-4A81-BC0F-183A8A6769E8}" srcOrd="6" destOrd="0" parTransId="{2D05F5B8-A24E-4801-B00A-7FADD6286D46}" sibTransId="{1E84941B-6FE5-44B0-9356-DBBD53691758}"/>
    <dgm:cxn modelId="{9DB82E3E-B804-4247-906F-7DDB6759A2E9}" type="presOf" srcId="{FD650397-219B-4821-8FBD-E2543BEB0F74}" destId="{75A982BF-2CB2-48C6-8EFF-250E8F30A348}" srcOrd="0" destOrd="0" presId="urn:microsoft.com/office/officeart/2005/8/layout/bList2"/>
    <dgm:cxn modelId="{2D93399A-B5D4-4590-B2FB-4EE1960D9240}" type="presOf" srcId="{830C8DAB-F5CD-481E-B316-EE75E74D469D}" destId="{CD332C2B-5798-4FCB-BECC-B761E7432FB5}" srcOrd="0" destOrd="0" presId="urn:microsoft.com/office/officeart/2005/8/layout/bList2"/>
    <dgm:cxn modelId="{08E87A1C-2DAC-4D8C-AB74-9EC4142816F6}" type="presOf" srcId="{DB6935BA-CD1D-4F93-9931-5C31F6BE2A69}" destId="{0BAC3EDB-1112-4FD7-9FE8-4DEDD1B198D6}" srcOrd="0" destOrd="1" presId="urn:microsoft.com/office/officeart/2005/8/layout/bList2"/>
    <dgm:cxn modelId="{3BADAB01-9169-4F77-8C11-2AE04E7FF478}" srcId="{C290F869-1A3E-4C20-BE5A-62D3093EC376}" destId="{B0EA65CC-A077-427A-AD4B-C0AC13F84FC8}" srcOrd="2" destOrd="0" parTransId="{61B099FD-F32A-4DD5-8C50-550AD334CBE5}" sibTransId="{07A295BA-3584-4A08-97BF-83E9193D9135}"/>
    <dgm:cxn modelId="{46075DAD-145E-4F92-99C4-4F5624EBE51B}" srcId="{CE8B5718-5214-4CD3-B0E1-B11C302B8F0D}" destId="{BA3E7AC0-E120-45C5-81E1-748086C3BCB6}" srcOrd="4" destOrd="0" parTransId="{06ED0B17-74D2-4869-B14F-512A5BC4CE55}" sibTransId="{A13701CB-F97A-40FF-80A6-444D05130079}"/>
    <dgm:cxn modelId="{AC2DB1D1-B4FE-4D4F-91E6-44E500FE81AF}" type="presOf" srcId="{141C0DC5-BB70-4975-A47E-1A61270486D7}" destId="{54E5B894-D5A7-46B5-9E04-D0BC2A49FB91}" srcOrd="0" destOrd="3" presId="urn:microsoft.com/office/officeart/2005/8/layout/bList2"/>
    <dgm:cxn modelId="{649C9A9E-8D8F-450A-B1DD-B8DAF6BA234C}" type="presOf" srcId="{CE8B5718-5214-4CD3-B0E1-B11C302B8F0D}" destId="{EC2B9B6D-3207-433E-929D-F5B0BC4B5124}" srcOrd="0" destOrd="0" presId="urn:microsoft.com/office/officeart/2005/8/layout/bList2"/>
    <dgm:cxn modelId="{B414BC90-FC8C-4D20-A83F-9D459D7402DE}" srcId="{CB2D683D-88BA-4944-B7F9-07D7FBBA3B66}" destId="{D7011DC8-2BA4-436E-BE90-45E51C51F25C}" srcOrd="2" destOrd="0" parTransId="{E885C20A-2686-4330-89CF-604CB8B7C75C}" sibTransId="{A9DB2DED-FD48-4A79-BD0F-CF9B2339021E}"/>
    <dgm:cxn modelId="{39291D30-3551-4A21-A857-AE737265BD71}" type="presOf" srcId="{36FD3630-0ECB-4E7A-BE69-29BD1FDA7D05}" destId="{62C4EC7B-ED8E-4FE6-B935-4FC016E59142}" srcOrd="0" destOrd="0" presId="urn:microsoft.com/office/officeart/2005/8/layout/bList2"/>
    <dgm:cxn modelId="{1911FCA4-2A52-4371-93B1-9F1CB3A189E8}" type="presOf" srcId="{1C14D99C-C962-4383-B095-60F491C5EB2C}" destId="{5CB00D7D-64B5-47F3-B525-DA9E0C453BB3}" srcOrd="0" destOrd="3" presId="urn:microsoft.com/office/officeart/2005/8/layout/bList2"/>
    <dgm:cxn modelId="{E8389FCD-30C1-4566-9D93-70DADF85ED74}" srcId="{CB2D683D-88BA-4944-B7F9-07D7FBBA3B66}" destId="{DB6935BA-CD1D-4F93-9931-5C31F6BE2A69}" srcOrd="1" destOrd="0" parTransId="{9558D6FE-D40E-4754-9258-5B73DB07385F}" sibTransId="{7CBAA17C-1485-4F68-B880-BB7A44045A1F}"/>
    <dgm:cxn modelId="{BB870AE5-EC8B-42B6-8E6E-65ECB1BDAF18}" srcId="{2DD1D97F-BCE5-4EE2-8FE9-C4939763CE3C}" destId="{3EC9F9C3-041D-475E-8A27-01E74F22EAE6}" srcOrd="0" destOrd="0" parTransId="{BEB2A501-67B6-42CC-A177-60EB55444408}" sibTransId="{8E238E33-BCFA-4CF3-9427-D7B13EA22731}"/>
    <dgm:cxn modelId="{1EDD6A93-6500-4990-8CB8-B720D3DB98D5}" srcId="{2DD1D97F-BCE5-4EE2-8FE9-C4939763CE3C}" destId="{EBA65519-182A-4E83-9F09-59D498EB3A16}" srcOrd="1" destOrd="0" parTransId="{4AF66BAD-FDA5-48B5-9B05-23CCC9F78DAC}" sibTransId="{AD464081-EBF0-44FD-BC46-E43FB4104B58}"/>
    <dgm:cxn modelId="{054B1901-04AB-46B1-98FD-AF8EEEADC389}" type="presOf" srcId="{2DD1D97F-BCE5-4EE2-8FE9-C4939763CE3C}" destId="{B5F909D4-F35D-4DF0-953B-BC6B7F7D7714}" srcOrd="1" destOrd="0" presId="urn:microsoft.com/office/officeart/2005/8/layout/bList2"/>
    <dgm:cxn modelId="{CC672B3B-499F-4F7B-BE9E-B5199D54A40A}" srcId="{5C137060-2D88-4A81-BC0F-183A8A6769E8}" destId="{D71D008B-C1BE-4FC6-A061-CF09DA778BD9}" srcOrd="2" destOrd="0" parTransId="{BFBF46F7-FD77-42C9-9162-582036E22212}" sibTransId="{87D553C1-73C0-4B65-94C4-E1B228AD5FBB}"/>
    <dgm:cxn modelId="{8413C260-45B6-48EF-9C62-557FE9DB902E}" type="presOf" srcId="{C290F869-1A3E-4C20-BE5A-62D3093EC376}" destId="{9954E529-D3E7-4491-B06E-C9563F615850}" srcOrd="1" destOrd="0" presId="urn:microsoft.com/office/officeart/2005/8/layout/bList2"/>
    <dgm:cxn modelId="{16D46864-040D-44BF-B477-9124F1C0BBFB}" type="presOf" srcId="{078B4565-3174-445A-8BF7-1BBBDEC6F3E9}" destId="{A3F9B970-C039-4952-9BBB-05A84F65F34C}" srcOrd="0" destOrd="0" presId="urn:microsoft.com/office/officeart/2005/8/layout/bList2"/>
    <dgm:cxn modelId="{372403CE-2F5C-4CDA-8531-01F1B2895679}" srcId="{5C137060-2D88-4A81-BC0F-183A8A6769E8}" destId="{D1259EA3-2E82-4E5A-9370-12D07420B381}" srcOrd="0" destOrd="0" parTransId="{A9FAD8C4-A626-4B11-9C40-05A69C15263A}" sibTransId="{7B476423-E388-4B5C-A93E-5284220E356A}"/>
    <dgm:cxn modelId="{91CE966E-B874-4140-B952-73265DD45899}" type="presOf" srcId="{B7917591-F2F3-4AB7-BC9A-AB0762483074}" destId="{592CC6F0-507D-49FF-A43F-5B681B443D39}" srcOrd="0" destOrd="0" presId="urn:microsoft.com/office/officeart/2005/8/layout/bList2"/>
    <dgm:cxn modelId="{E1FAA546-EAFD-483A-AD28-411AA045F383}" type="presOf" srcId="{0B2FF14B-826B-4A61-A693-5FB24B6F2CB0}" destId="{711E2370-2E1F-4BE6-B66C-00A3A1CB1050}" srcOrd="0" destOrd="0" presId="urn:microsoft.com/office/officeart/2005/8/layout/bList2"/>
    <dgm:cxn modelId="{49A75A11-750F-49D7-A748-DD4C47170031}" type="presOf" srcId="{B78698EF-F3E4-494D-BDDE-99C1D0307030}" destId="{5CB00D7D-64B5-47F3-B525-DA9E0C453BB3}" srcOrd="0" destOrd="1" presId="urn:microsoft.com/office/officeart/2005/8/layout/bList2"/>
    <dgm:cxn modelId="{056ED914-E7F3-4CF7-8011-EB334BE9B5FB}" srcId="{2DD1D97F-BCE5-4EE2-8FE9-C4939763CE3C}" destId="{C2DE5148-6AC4-4125-ABA6-BB01B2B080A6}" srcOrd="2" destOrd="0" parTransId="{F391E3FE-6DB4-42D0-B9F0-9B4F3F061145}" sibTransId="{B9384C1C-9A66-4328-AB7D-6ADC28E0DD0F}"/>
    <dgm:cxn modelId="{6534B7A4-8F10-49D9-9492-E96239C5284C}" type="presOf" srcId="{1E47A052-FA20-4C1A-BB33-27BFC06287F8}" destId="{5CB00D7D-64B5-47F3-B525-DA9E0C453BB3}" srcOrd="0" destOrd="0" presId="urn:microsoft.com/office/officeart/2005/8/layout/bList2"/>
    <dgm:cxn modelId="{8132B09E-0155-4EF3-B7AE-B45D895EC647}" type="presOf" srcId="{2DD1D97F-BCE5-4EE2-8FE9-C4939763CE3C}" destId="{69FB8D13-D33F-4BA2-ADE9-0179BF7A837B}" srcOrd="0" destOrd="0" presId="urn:microsoft.com/office/officeart/2005/8/layout/bList2"/>
    <dgm:cxn modelId="{E3995D11-E250-4A70-A614-7150D81516AA}" type="presOf" srcId="{67379E3B-244C-416E-B610-243B8A440621}" destId="{A3F9B970-C039-4952-9BBB-05A84F65F34C}" srcOrd="0" destOrd="1" presId="urn:microsoft.com/office/officeart/2005/8/layout/bList2"/>
    <dgm:cxn modelId="{AE032023-7754-432A-8A47-849D56E48F90}" type="presOf" srcId="{A13701CB-F97A-40FF-80A6-444D05130079}" destId="{D58FB046-849F-4031-9510-56F98E64D2AA}" srcOrd="0" destOrd="0" presId="urn:microsoft.com/office/officeart/2005/8/layout/bList2"/>
    <dgm:cxn modelId="{45F78C90-B6D4-4005-B8BF-920A49707161}" type="presOf" srcId="{E6E30883-85F3-4254-936E-FBC58EE566D2}" destId="{75A982BF-2CB2-48C6-8EFF-250E8F30A348}" srcOrd="0" destOrd="1" presId="urn:microsoft.com/office/officeart/2005/8/layout/bList2"/>
    <dgm:cxn modelId="{9C47CC7E-AC53-4C36-8C22-6ED350F04E5E}" srcId="{B7917591-F2F3-4AB7-BC9A-AB0762483074}" destId="{67379E3B-244C-416E-B610-243B8A440621}" srcOrd="1" destOrd="0" parTransId="{49F1BADA-2200-4114-86BE-847D1DEDC121}" sibTransId="{DAC47218-ED73-4C6E-BE23-D4D124A4700F}"/>
    <dgm:cxn modelId="{D4C0BBB4-67FB-4CBC-80EC-93624E14A5B3}" type="presOf" srcId="{D1259EA3-2E82-4E5A-9370-12D07420B381}" destId="{54E5B894-D5A7-46B5-9E04-D0BC2A49FB91}" srcOrd="0" destOrd="0" presId="urn:microsoft.com/office/officeart/2005/8/layout/bList2"/>
    <dgm:cxn modelId="{8AF3EB9F-33E9-4F66-9150-43BBAEB5B871}" srcId="{CE8B5718-5214-4CD3-B0E1-B11C302B8F0D}" destId="{CB2D683D-88BA-4944-B7F9-07D7FBBA3B66}" srcOrd="1" destOrd="0" parTransId="{6513569A-1059-4894-A20F-5C9286D67A84}" sibTransId="{EF3EF5A1-A9BF-4F3E-860E-5D2095AF105A}"/>
    <dgm:cxn modelId="{A3D70F61-1CB4-4054-990C-FBD118FE0C4A}" type="presOf" srcId="{0B2FF14B-826B-4A61-A693-5FB24B6F2CB0}" destId="{A1DE434E-1654-4E27-853B-9C3CE354C69D}" srcOrd="1" destOrd="0" presId="urn:microsoft.com/office/officeart/2005/8/layout/bList2"/>
    <dgm:cxn modelId="{A8AA572A-2C0D-437B-88DC-EE95C2915063}" type="presOf" srcId="{93F4D33C-2874-496A-B618-B99C7C0DA014}" destId="{0BAC3EDB-1112-4FD7-9FE8-4DEDD1B198D6}" srcOrd="0" destOrd="0" presId="urn:microsoft.com/office/officeart/2005/8/layout/bList2"/>
    <dgm:cxn modelId="{9CB4FE6F-E0FF-4650-BD1D-C37031D48CFA}" srcId="{BA3E7AC0-E120-45C5-81E1-748086C3BCB6}" destId="{54EB8311-16FA-45F4-BF99-72C68A59D819}" srcOrd="0" destOrd="0" parTransId="{77936D80-E5A1-46CB-86B9-E27A736AEA7F}" sibTransId="{5130C290-8E81-4337-94D7-030FE3F626EF}"/>
    <dgm:cxn modelId="{1A2E037F-B750-495A-ABD3-9D470E956E97}" type="presOf" srcId="{EBA65519-182A-4E83-9F09-59D498EB3A16}" destId="{B525C461-0DAE-4781-A87A-C345F9E7D375}" srcOrd="0" destOrd="1" presId="urn:microsoft.com/office/officeart/2005/8/layout/bList2"/>
    <dgm:cxn modelId="{C7667526-16E2-40D0-BC91-C300821282E0}" type="presOf" srcId="{E97F20D6-9D7D-4F26-BE61-5AC948A560D2}" destId="{4FC11FA8-743C-45A0-B1AC-0C5656E06A1A}" srcOrd="0" destOrd="0" presId="urn:microsoft.com/office/officeart/2005/8/layout/bList2"/>
    <dgm:cxn modelId="{0E3E55C9-DFAB-4118-BFFA-03868B1EAC92}" type="presOf" srcId="{D71D008B-C1BE-4FC6-A061-CF09DA778BD9}" destId="{54E5B894-D5A7-46B5-9E04-D0BC2A49FB91}" srcOrd="0" destOrd="2" presId="urn:microsoft.com/office/officeart/2005/8/layout/bList2"/>
    <dgm:cxn modelId="{D068970C-0613-46FD-8253-B9E1787F505A}" type="presOf" srcId="{CB2D683D-88BA-4944-B7F9-07D7FBBA3B66}" destId="{5C662FB5-609D-4C4B-BA88-9C2DCC0EECC5}" srcOrd="1" destOrd="0" presId="urn:microsoft.com/office/officeart/2005/8/layout/bList2"/>
    <dgm:cxn modelId="{1DFD450B-78AC-4FEC-94F1-25B479B3E623}" type="presOf" srcId="{BDFC1924-570C-468F-A5ED-09F7B5205F1B}" destId="{54E5B894-D5A7-46B5-9E04-D0BC2A49FB91}" srcOrd="0" destOrd="1" presId="urn:microsoft.com/office/officeart/2005/8/layout/bList2"/>
    <dgm:cxn modelId="{76A079D0-1ECF-45B4-B116-63153DAA4A77}" srcId="{0B2FF14B-826B-4A61-A693-5FB24B6F2CB0}" destId="{FD650397-219B-4821-8FBD-E2543BEB0F74}" srcOrd="0" destOrd="0" parTransId="{BB15B7C6-15BC-4110-9995-192ABDB392AD}" sibTransId="{95585B99-8296-43D6-A46C-0438D1793BF9}"/>
    <dgm:cxn modelId="{8A6438EC-BA19-4650-8E74-105C142271BE}" srcId="{CE8B5718-5214-4CD3-B0E1-B11C302B8F0D}" destId="{C290F869-1A3E-4C20-BE5A-62D3093EC376}" srcOrd="5" destOrd="0" parTransId="{A94E2FC2-59B6-4037-BB47-650E06153E9B}" sibTransId="{63A47B1D-09DB-421F-B8A3-227A76B4E02F}"/>
    <dgm:cxn modelId="{DB2BFE02-A836-4D81-AB59-AEBE1276934C}" srcId="{B7917591-F2F3-4AB7-BC9A-AB0762483074}" destId="{078B4565-3174-445A-8BF7-1BBBDEC6F3E9}" srcOrd="0" destOrd="0" parTransId="{ABA20A60-F51F-4BB9-9B19-413EB79CAD92}" sibTransId="{E1ED7A26-9473-4F33-985C-110FCD7FEB6A}"/>
    <dgm:cxn modelId="{B91690A1-CD5B-4DA0-BEDB-AF817AFAEA54}" srcId="{5C137060-2D88-4A81-BC0F-183A8A6769E8}" destId="{141C0DC5-BB70-4975-A47E-1A61270486D7}" srcOrd="3" destOrd="0" parTransId="{14DCD56B-504D-486B-AD1D-374CF3EA96E3}" sibTransId="{D5CBA9AF-128F-4A29-9166-E406D5F608C0}"/>
    <dgm:cxn modelId="{361E5777-2C36-4A76-AA0C-B54F12A04143}" type="presOf" srcId="{B0EA65CC-A077-427A-AD4B-C0AC13F84FC8}" destId="{5CB00D7D-64B5-47F3-B525-DA9E0C453BB3}" srcOrd="0" destOrd="2" presId="urn:microsoft.com/office/officeart/2005/8/layout/bList2"/>
    <dgm:cxn modelId="{A5B90C50-F14F-42CD-ABAC-EE7E9D94D107}" type="presOf" srcId="{EF3EF5A1-A9BF-4F3E-860E-5D2095AF105A}" destId="{51FB6A72-323A-4974-81B7-C6177828E610}" srcOrd="0" destOrd="0" presId="urn:microsoft.com/office/officeart/2005/8/layout/bList2"/>
    <dgm:cxn modelId="{B977557D-3656-4C5F-8E69-491631409F47}" type="presOf" srcId="{C290F869-1A3E-4C20-BE5A-62D3093EC376}" destId="{5AFE4B1F-96E0-4905-A156-4D8D37F10F0D}" srcOrd="0" destOrd="0" presId="urn:microsoft.com/office/officeart/2005/8/layout/bList2"/>
    <dgm:cxn modelId="{FF91F4F2-E4E9-4236-9413-5042081BA6F8}" type="presOf" srcId="{63A47B1D-09DB-421F-B8A3-227A76B4E02F}" destId="{A02F69FF-EF0B-4279-BCDF-8A90576518AC}" srcOrd="0" destOrd="0" presId="urn:microsoft.com/office/officeart/2005/8/layout/bList2"/>
    <dgm:cxn modelId="{0329F7D6-C586-428F-89B7-BAAE36167A02}" type="presOf" srcId="{5C137060-2D88-4A81-BC0F-183A8A6769E8}" destId="{13A6CB86-CBFC-40DD-8294-4EC04FEBBE86}" srcOrd="0" destOrd="0" presId="urn:microsoft.com/office/officeart/2005/8/layout/bList2"/>
    <dgm:cxn modelId="{3B1BE653-41CA-4963-BC14-FB8BD78BDE4D}" type="presOf" srcId="{C2DE5148-6AC4-4125-ABA6-BB01B2B080A6}" destId="{B525C461-0DAE-4781-A87A-C345F9E7D375}" srcOrd="0" destOrd="2" presId="urn:microsoft.com/office/officeart/2005/8/layout/bList2"/>
    <dgm:cxn modelId="{ECC5769E-55CD-4268-ADA1-A83EED66E6C9}" type="presOf" srcId="{5C137060-2D88-4A81-BC0F-183A8A6769E8}" destId="{A6DA72AF-3550-434F-8E8E-A9D9D4F0D1E3}" srcOrd="1" destOrd="0" presId="urn:microsoft.com/office/officeart/2005/8/layout/bList2"/>
    <dgm:cxn modelId="{C18AF6F7-B5FF-4FFF-A747-45DCA9F1ABF1}" srcId="{CE8B5718-5214-4CD3-B0E1-B11C302B8F0D}" destId="{0B2FF14B-826B-4A61-A693-5FB24B6F2CB0}" srcOrd="3" destOrd="0" parTransId="{7EE6AED4-9FBA-47C1-A93C-C4671A6B5871}" sibTransId="{36FD3630-0ECB-4E7A-BE69-29BD1FDA7D05}"/>
    <dgm:cxn modelId="{F61BFB95-EEE9-4DDB-8445-E7CA9364117D}" type="presParOf" srcId="{EC2B9B6D-3207-433E-929D-F5B0BC4B5124}" destId="{F540A333-5DEC-46AF-B019-C7F40234AD12}" srcOrd="0" destOrd="0" presId="urn:microsoft.com/office/officeart/2005/8/layout/bList2"/>
    <dgm:cxn modelId="{5EB3D905-61DD-45A4-8EFC-53B43EB0D21E}" type="presParOf" srcId="{F540A333-5DEC-46AF-B019-C7F40234AD12}" destId="{A3F9B970-C039-4952-9BBB-05A84F65F34C}" srcOrd="0" destOrd="0" presId="urn:microsoft.com/office/officeart/2005/8/layout/bList2"/>
    <dgm:cxn modelId="{359455E0-182B-4CD2-AC4F-BD54602E106C}" type="presParOf" srcId="{F540A333-5DEC-46AF-B019-C7F40234AD12}" destId="{592CC6F0-507D-49FF-A43F-5B681B443D39}" srcOrd="1" destOrd="0" presId="urn:microsoft.com/office/officeart/2005/8/layout/bList2"/>
    <dgm:cxn modelId="{F62DA5A7-5A4B-4168-8D44-CFE23166630C}" type="presParOf" srcId="{F540A333-5DEC-46AF-B019-C7F40234AD12}" destId="{DC490072-D179-4071-A630-5ECAF94B018A}" srcOrd="2" destOrd="0" presId="urn:microsoft.com/office/officeart/2005/8/layout/bList2"/>
    <dgm:cxn modelId="{CF722CC3-522F-4FA2-801D-B2BC19293FA6}" type="presParOf" srcId="{F540A333-5DEC-46AF-B019-C7F40234AD12}" destId="{38E6197F-4092-4004-9510-FC268366139F}" srcOrd="3" destOrd="0" presId="urn:microsoft.com/office/officeart/2005/8/layout/bList2"/>
    <dgm:cxn modelId="{0E80A66F-86AE-4860-80E2-F771B312F337}" type="presParOf" srcId="{EC2B9B6D-3207-433E-929D-F5B0BC4B5124}" destId="{4FC11FA8-743C-45A0-B1AC-0C5656E06A1A}" srcOrd="1" destOrd="0" presId="urn:microsoft.com/office/officeart/2005/8/layout/bList2"/>
    <dgm:cxn modelId="{07EAC974-E848-4BBC-B5A6-E096DBF13359}" type="presParOf" srcId="{EC2B9B6D-3207-433E-929D-F5B0BC4B5124}" destId="{C0E33CA5-D2B2-4138-A77B-87C57530F765}" srcOrd="2" destOrd="0" presId="urn:microsoft.com/office/officeart/2005/8/layout/bList2"/>
    <dgm:cxn modelId="{B148D2F5-94C3-4834-A3A5-A9273FFC306F}" type="presParOf" srcId="{C0E33CA5-D2B2-4138-A77B-87C57530F765}" destId="{0BAC3EDB-1112-4FD7-9FE8-4DEDD1B198D6}" srcOrd="0" destOrd="0" presId="urn:microsoft.com/office/officeart/2005/8/layout/bList2"/>
    <dgm:cxn modelId="{B8A6C17F-CA95-493A-B46E-759389C0135C}" type="presParOf" srcId="{C0E33CA5-D2B2-4138-A77B-87C57530F765}" destId="{2F5EFAB4-26AA-4FF3-ABDB-E2CFB875D8E5}" srcOrd="1" destOrd="0" presId="urn:microsoft.com/office/officeart/2005/8/layout/bList2"/>
    <dgm:cxn modelId="{F54BC6A6-9BCC-49DD-97D4-30387AB040ED}" type="presParOf" srcId="{C0E33CA5-D2B2-4138-A77B-87C57530F765}" destId="{5C662FB5-609D-4C4B-BA88-9C2DCC0EECC5}" srcOrd="2" destOrd="0" presId="urn:microsoft.com/office/officeart/2005/8/layout/bList2"/>
    <dgm:cxn modelId="{9C131C4B-EA0F-4D6E-A11D-0BAC5176BC95}" type="presParOf" srcId="{C0E33CA5-D2B2-4138-A77B-87C57530F765}" destId="{53C429DD-4F53-4B9F-9CA9-8CF3685DFD50}" srcOrd="3" destOrd="0" presId="urn:microsoft.com/office/officeart/2005/8/layout/bList2"/>
    <dgm:cxn modelId="{F5A21D17-8613-438C-970B-8EC50EF4A817}" type="presParOf" srcId="{EC2B9B6D-3207-433E-929D-F5B0BC4B5124}" destId="{51FB6A72-323A-4974-81B7-C6177828E610}" srcOrd="3" destOrd="0" presId="urn:microsoft.com/office/officeart/2005/8/layout/bList2"/>
    <dgm:cxn modelId="{A4533CBB-A577-4827-8B38-20AEDED7DC47}" type="presParOf" srcId="{EC2B9B6D-3207-433E-929D-F5B0BC4B5124}" destId="{095833A6-5772-4140-961C-2D3C37A6F849}" srcOrd="4" destOrd="0" presId="urn:microsoft.com/office/officeart/2005/8/layout/bList2"/>
    <dgm:cxn modelId="{D41CA6FD-6AD8-4A1C-A57B-9445DE4E2E50}" type="presParOf" srcId="{095833A6-5772-4140-961C-2D3C37A6F849}" destId="{B525C461-0DAE-4781-A87A-C345F9E7D375}" srcOrd="0" destOrd="0" presId="urn:microsoft.com/office/officeart/2005/8/layout/bList2"/>
    <dgm:cxn modelId="{C0466469-D6F2-4A84-A07D-ECACF9B63EB5}" type="presParOf" srcId="{095833A6-5772-4140-961C-2D3C37A6F849}" destId="{69FB8D13-D33F-4BA2-ADE9-0179BF7A837B}" srcOrd="1" destOrd="0" presId="urn:microsoft.com/office/officeart/2005/8/layout/bList2"/>
    <dgm:cxn modelId="{05F000EF-3B84-4595-BE83-C693ECFE7B0F}" type="presParOf" srcId="{095833A6-5772-4140-961C-2D3C37A6F849}" destId="{B5F909D4-F35D-4DF0-953B-BC6B7F7D7714}" srcOrd="2" destOrd="0" presId="urn:microsoft.com/office/officeart/2005/8/layout/bList2"/>
    <dgm:cxn modelId="{E4FEDBF8-01F9-4C2A-8186-835A340D0154}" type="presParOf" srcId="{095833A6-5772-4140-961C-2D3C37A6F849}" destId="{5E388764-ABEE-40A3-8E8C-71AFB9DC81C7}" srcOrd="3" destOrd="0" presId="urn:microsoft.com/office/officeart/2005/8/layout/bList2"/>
    <dgm:cxn modelId="{783C8D88-FC86-4888-81BC-2A985CF55709}" type="presParOf" srcId="{EC2B9B6D-3207-433E-929D-F5B0BC4B5124}" destId="{CD332C2B-5798-4FCB-BECC-B761E7432FB5}" srcOrd="5" destOrd="0" presId="urn:microsoft.com/office/officeart/2005/8/layout/bList2"/>
    <dgm:cxn modelId="{E2F50727-56F2-4525-A54A-8761623CCCCC}" type="presParOf" srcId="{EC2B9B6D-3207-433E-929D-F5B0BC4B5124}" destId="{AB86B8EF-B2E1-4299-A980-422978122690}" srcOrd="6" destOrd="0" presId="urn:microsoft.com/office/officeart/2005/8/layout/bList2"/>
    <dgm:cxn modelId="{633B3006-71EF-4D92-9ED6-874187B72B7C}" type="presParOf" srcId="{AB86B8EF-B2E1-4299-A980-422978122690}" destId="{75A982BF-2CB2-48C6-8EFF-250E8F30A348}" srcOrd="0" destOrd="0" presId="urn:microsoft.com/office/officeart/2005/8/layout/bList2"/>
    <dgm:cxn modelId="{8EF8A60A-A1AF-44B8-AB2F-6271016A074B}" type="presParOf" srcId="{AB86B8EF-B2E1-4299-A980-422978122690}" destId="{711E2370-2E1F-4BE6-B66C-00A3A1CB1050}" srcOrd="1" destOrd="0" presId="urn:microsoft.com/office/officeart/2005/8/layout/bList2"/>
    <dgm:cxn modelId="{C7D06699-6E92-4453-BB33-115847DCC09E}" type="presParOf" srcId="{AB86B8EF-B2E1-4299-A980-422978122690}" destId="{A1DE434E-1654-4E27-853B-9C3CE354C69D}" srcOrd="2" destOrd="0" presId="urn:microsoft.com/office/officeart/2005/8/layout/bList2"/>
    <dgm:cxn modelId="{DAA5AD41-68F0-4DB0-8F93-F6CEA2E72710}" type="presParOf" srcId="{AB86B8EF-B2E1-4299-A980-422978122690}" destId="{0B246527-F4E9-494F-A126-13F9DA179E91}" srcOrd="3" destOrd="0" presId="urn:microsoft.com/office/officeart/2005/8/layout/bList2"/>
    <dgm:cxn modelId="{F51EB911-8C18-4374-844B-D38A059AAA34}" type="presParOf" srcId="{EC2B9B6D-3207-433E-929D-F5B0BC4B5124}" destId="{62C4EC7B-ED8E-4FE6-B935-4FC016E59142}" srcOrd="7" destOrd="0" presId="urn:microsoft.com/office/officeart/2005/8/layout/bList2"/>
    <dgm:cxn modelId="{106A46BD-BCE7-41D5-B987-C1EB58F3A205}" type="presParOf" srcId="{EC2B9B6D-3207-433E-929D-F5B0BC4B5124}" destId="{46F476E6-0834-4DA2-902D-EFACC7A67850}" srcOrd="8" destOrd="0" presId="urn:microsoft.com/office/officeart/2005/8/layout/bList2"/>
    <dgm:cxn modelId="{B5480E3B-429D-4FB5-9EAA-4978C5E32268}" type="presParOf" srcId="{46F476E6-0834-4DA2-902D-EFACC7A67850}" destId="{DDFFE198-57FA-4F97-BB7E-D172013C0596}" srcOrd="0" destOrd="0" presId="urn:microsoft.com/office/officeart/2005/8/layout/bList2"/>
    <dgm:cxn modelId="{E5E93E48-818A-460A-9D1C-553FA6776298}" type="presParOf" srcId="{46F476E6-0834-4DA2-902D-EFACC7A67850}" destId="{DB1BA00E-6F22-47F7-93D8-6D948A233471}" srcOrd="1" destOrd="0" presId="urn:microsoft.com/office/officeart/2005/8/layout/bList2"/>
    <dgm:cxn modelId="{C0A09F7A-EF03-4EEA-99D9-50B06CA34697}" type="presParOf" srcId="{46F476E6-0834-4DA2-902D-EFACC7A67850}" destId="{9533ADB2-8742-40CB-9750-9EFC63F2B541}" srcOrd="2" destOrd="0" presId="urn:microsoft.com/office/officeart/2005/8/layout/bList2"/>
    <dgm:cxn modelId="{C3D1F5CA-3A20-4605-BE50-9CA75613832D}" type="presParOf" srcId="{46F476E6-0834-4DA2-902D-EFACC7A67850}" destId="{1DBDFCA8-E75E-477F-AD0D-C5B7C527F040}" srcOrd="3" destOrd="0" presId="urn:microsoft.com/office/officeart/2005/8/layout/bList2"/>
    <dgm:cxn modelId="{78D03AEE-B4B4-451A-A4A5-3353F1EC8F6A}" type="presParOf" srcId="{EC2B9B6D-3207-433E-929D-F5B0BC4B5124}" destId="{D58FB046-849F-4031-9510-56F98E64D2AA}" srcOrd="9" destOrd="0" presId="urn:microsoft.com/office/officeart/2005/8/layout/bList2"/>
    <dgm:cxn modelId="{9FE3EDAA-98C7-44C7-8462-F18CEE035E83}" type="presParOf" srcId="{EC2B9B6D-3207-433E-929D-F5B0BC4B5124}" destId="{E0233B5A-102D-4E02-86D2-66173DFE15DE}" srcOrd="10" destOrd="0" presId="urn:microsoft.com/office/officeart/2005/8/layout/bList2"/>
    <dgm:cxn modelId="{A2798720-AD51-4C1F-922E-9CBB19BB9B6D}" type="presParOf" srcId="{E0233B5A-102D-4E02-86D2-66173DFE15DE}" destId="{5CB00D7D-64B5-47F3-B525-DA9E0C453BB3}" srcOrd="0" destOrd="0" presId="urn:microsoft.com/office/officeart/2005/8/layout/bList2"/>
    <dgm:cxn modelId="{EFC45E51-3A2F-4724-B3F8-4509069BA416}" type="presParOf" srcId="{E0233B5A-102D-4E02-86D2-66173DFE15DE}" destId="{5AFE4B1F-96E0-4905-A156-4D8D37F10F0D}" srcOrd="1" destOrd="0" presId="urn:microsoft.com/office/officeart/2005/8/layout/bList2"/>
    <dgm:cxn modelId="{CF945D42-F698-4561-A836-42010D333A03}" type="presParOf" srcId="{E0233B5A-102D-4E02-86D2-66173DFE15DE}" destId="{9954E529-D3E7-4491-B06E-C9563F615850}" srcOrd="2" destOrd="0" presId="urn:microsoft.com/office/officeart/2005/8/layout/bList2"/>
    <dgm:cxn modelId="{DB154535-557A-42B3-8C21-BC1514616D6B}" type="presParOf" srcId="{E0233B5A-102D-4E02-86D2-66173DFE15DE}" destId="{BCAFA56B-3C26-4324-BDF1-A35CE803BFCD}" srcOrd="3" destOrd="0" presId="urn:microsoft.com/office/officeart/2005/8/layout/bList2"/>
    <dgm:cxn modelId="{3A7B6AA1-70CE-4F75-8E69-6E4C56394BDC}" type="presParOf" srcId="{EC2B9B6D-3207-433E-929D-F5B0BC4B5124}" destId="{A02F69FF-EF0B-4279-BCDF-8A90576518AC}" srcOrd="11" destOrd="0" presId="urn:microsoft.com/office/officeart/2005/8/layout/bList2"/>
    <dgm:cxn modelId="{772EEE59-7D34-41BE-BE4F-CB88060EE9AD}" type="presParOf" srcId="{EC2B9B6D-3207-433E-929D-F5B0BC4B5124}" destId="{5130930D-B5E4-4A78-93C5-DAB3B3FA8E87}" srcOrd="12" destOrd="0" presId="urn:microsoft.com/office/officeart/2005/8/layout/bList2"/>
    <dgm:cxn modelId="{E0ED7DC2-6635-4C5E-A5C0-A2325097F98F}" type="presParOf" srcId="{5130930D-B5E4-4A78-93C5-DAB3B3FA8E87}" destId="{54E5B894-D5A7-46B5-9E04-D0BC2A49FB91}" srcOrd="0" destOrd="0" presId="urn:microsoft.com/office/officeart/2005/8/layout/bList2"/>
    <dgm:cxn modelId="{35698805-5813-4632-8AE0-EA497046E72C}" type="presParOf" srcId="{5130930D-B5E4-4A78-93C5-DAB3B3FA8E87}" destId="{13A6CB86-CBFC-40DD-8294-4EC04FEBBE86}" srcOrd="1" destOrd="0" presId="urn:microsoft.com/office/officeart/2005/8/layout/bList2"/>
    <dgm:cxn modelId="{4E292A03-6656-45E0-8539-14E8A6536E2A}" type="presParOf" srcId="{5130930D-B5E4-4A78-93C5-DAB3B3FA8E87}" destId="{A6DA72AF-3550-434F-8E8E-A9D9D4F0D1E3}" srcOrd="2" destOrd="0" presId="urn:microsoft.com/office/officeart/2005/8/layout/bList2"/>
    <dgm:cxn modelId="{E39BA403-5D42-422F-A6CE-5A9D026BA557}" type="presParOf" srcId="{5130930D-B5E4-4A78-93C5-DAB3B3FA8E87}" destId="{08A6A682-7D0E-45F0-9AAF-076D902829D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9DC869-1526-45BB-AA89-D7E89C78FA8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C18F1C1D-8EEF-451B-88E1-0A76CFFCCF07}">
      <dgm:prSet phldrT="[Texto]" custT="1"/>
      <dgm:spPr>
        <a:solidFill>
          <a:srgbClr val="800000">
            <a:alpha val="90000"/>
          </a:srgbClr>
        </a:solidFill>
      </dgm:spPr>
      <dgm:t>
        <a:bodyPr/>
        <a:lstStyle/>
        <a:p>
          <a:r>
            <a:rPr lang="es-CR" sz="4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Examen Físico</a:t>
          </a:r>
          <a:endParaRPr lang="es-CR" sz="44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327AFA-6B1B-4A34-B2F9-1A750865CB03}" type="parTrans" cxnId="{02632473-3F66-4281-8A4F-F3A560E19815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1AB068-5A09-471F-908D-0A4590328E6B}" type="sibTrans" cxnId="{02632473-3F66-4281-8A4F-F3A560E19815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445084-8ADD-4C71-B999-9FF35BB36087}">
      <dgm:prSet phldrT="[Texto]" custT="1"/>
      <dgm:spPr/>
      <dgm:t>
        <a:bodyPr/>
        <a:lstStyle/>
        <a:p>
          <a:r>
            <a:rPr lang="es-CR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General</a:t>
          </a:r>
          <a:endParaRPr lang="es-CR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45DB75-1640-40B4-A4DE-991EB7C84F2E}" type="parTrans" cxnId="{84A4A268-6004-4171-948C-C6457FF5DF5A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DBB2CC-EED5-4FF5-BC12-C9D98EC30DE9}" type="sibTrans" cxnId="{84A4A268-6004-4171-948C-C6457FF5DF5A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C9F0A-FE14-4580-A3C5-81111B3D5BFD}">
      <dgm:prSet phldrT="[Texto]" custT="1"/>
      <dgm:spPr/>
      <dgm:t>
        <a:bodyPr/>
        <a:lstStyle/>
        <a:p>
          <a:pPr algn="l"/>
          <a:r>
            <a:rPr lang="es-CR" sz="2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Piel</a:t>
          </a:r>
          <a:r>
            <a:rPr lang="es-CR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algn="l"/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Temperatura</a:t>
          </a:r>
        </a:p>
        <a:p>
          <a:pPr algn="l"/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Humedad</a:t>
          </a:r>
        </a:p>
        <a:p>
          <a:pPr algn="l"/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Estigmas (traumas, </a:t>
          </a:r>
          <a:r>
            <a:rPr lang="es-CR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venipunturas</a:t>
          </a:r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convulsiones, hepatopatía crónica, </a:t>
          </a:r>
          <a:r>
            <a:rPr lang="es-CR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cardioneumopatías</a:t>
          </a:r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crónicas, otras)</a:t>
          </a:r>
        </a:p>
      </dgm:t>
    </dgm:pt>
    <dgm:pt modelId="{3CBC7296-B9C1-4263-831B-3AC0F2950540}" type="parTrans" cxnId="{1FAC75BE-9018-47E0-8257-D7BF9A10B8EF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0B1EE-2A6F-42AB-A4B5-83675A51D50C}" type="sibTrans" cxnId="{1FAC75BE-9018-47E0-8257-D7BF9A10B8EF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0E9B5-AEA4-478B-AE23-9939DF11CB18}">
      <dgm:prSet phldrT="[Texto]"/>
      <dgm:spPr/>
      <dgm:t>
        <a:bodyPr/>
        <a:lstStyle/>
        <a:p>
          <a:r>
            <a:rPr lang="es-CR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Neurológico</a:t>
          </a:r>
          <a:endParaRPr lang="es-CR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E9D29-9DD6-4F3A-A705-B843282C143B}" type="parTrans" cxnId="{DFDF3FD5-6122-4B6C-9465-F46A0F72F51C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4ABB98-EDD0-410C-8E65-E580A4E687CD}" type="sibTrans" cxnId="{DFDF3FD5-6122-4B6C-9465-F46A0F72F51C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3037D-A2AE-4DFB-A7B1-46B5E61F8CAE}">
      <dgm:prSet phldrT="[Texto]" custT="1"/>
      <dgm:spPr/>
      <dgm:t>
        <a:bodyPr/>
        <a:lstStyle/>
        <a:p>
          <a:pPr algn="l"/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 Medir respuesta a estímulos (ECG)</a:t>
          </a:r>
        </a:p>
        <a:p>
          <a:pPr algn="l"/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2- Evaluar signos de valor localizador</a:t>
          </a:r>
        </a:p>
        <a:p>
          <a:pPr algn="l"/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3- Fondo de ojo</a:t>
          </a:r>
        </a:p>
        <a:p>
          <a:pPr algn="l"/>
          <a:r>
            <a:rPr lang="es-CR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4- Rigidez nucal</a:t>
          </a:r>
          <a:endParaRPr lang="es-CR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ED79BA-2479-451F-B9D9-18082727DB98}" type="parTrans" cxnId="{18475B8A-0542-4DE6-98F1-156241D08D77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CCB518-925F-43DD-A566-176E86F44F5E}" type="sibTrans" cxnId="{18475B8A-0542-4DE6-98F1-156241D08D77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A9048-E154-4384-AED4-DFE19844124D}">
      <dgm:prSet custT="1"/>
      <dgm:spPr/>
      <dgm:t>
        <a:bodyPr/>
        <a:lstStyle/>
        <a:p>
          <a:pPr algn="l"/>
          <a:r>
            <a:rPr lang="es-CR" sz="32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Signos vitales</a:t>
          </a:r>
          <a:r>
            <a:rPr lang="es-CR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TA, FC, FR</a:t>
          </a:r>
          <a:endParaRPr lang="es-CR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9A58D-1AE6-41EF-A931-AC605E9374F8}" type="parTrans" cxnId="{B0A4783A-D4F2-43B9-AB25-54823F78DF32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DEF52-B3B7-4AE1-ADBA-96FF288EDBE5}" type="sibTrans" cxnId="{B0A4783A-D4F2-43B9-AB25-54823F78DF32}">
      <dgm:prSet/>
      <dgm:spPr/>
      <dgm:t>
        <a:bodyPr/>
        <a:lstStyle/>
        <a:p>
          <a:endParaRPr lang="es-C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F1A75-4F8C-463D-AD9B-591C2F6453C3}" type="pres">
      <dgm:prSet presAssocID="{079DC869-1526-45BB-AA89-D7E89C78FA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R"/>
        </a:p>
      </dgm:t>
    </dgm:pt>
    <dgm:pt modelId="{1648225E-6917-47F7-8CDA-DBB872602589}" type="pres">
      <dgm:prSet presAssocID="{C18F1C1D-8EEF-451B-88E1-0A76CFFCCF07}" presName="hierRoot1" presStyleCnt="0"/>
      <dgm:spPr/>
    </dgm:pt>
    <dgm:pt modelId="{48D2009C-8290-438D-AA6B-6439423DFF32}" type="pres">
      <dgm:prSet presAssocID="{C18F1C1D-8EEF-451B-88E1-0A76CFFCCF07}" presName="composite" presStyleCnt="0"/>
      <dgm:spPr/>
    </dgm:pt>
    <dgm:pt modelId="{4F869281-4C01-453A-A270-634A24790DE4}" type="pres">
      <dgm:prSet presAssocID="{C18F1C1D-8EEF-451B-88E1-0A76CFFCCF07}" presName="background" presStyleLbl="node0" presStyleIdx="0" presStyleCnt="1"/>
      <dgm:spPr>
        <a:solidFill>
          <a:srgbClr val="002060"/>
        </a:solidFill>
      </dgm:spPr>
      <dgm:t>
        <a:bodyPr/>
        <a:lstStyle/>
        <a:p>
          <a:endParaRPr lang="es-ES"/>
        </a:p>
      </dgm:t>
    </dgm:pt>
    <dgm:pt modelId="{594F41D7-3C6B-45C1-9B20-D84F30F35483}" type="pres">
      <dgm:prSet presAssocID="{C18F1C1D-8EEF-451B-88E1-0A76CFFCCF07}" presName="text" presStyleLbl="fgAcc0" presStyleIdx="0" presStyleCnt="1" custScaleX="263809" custScaleY="53694" custLinFactNeighborX="-33837">
        <dgm:presLayoutVars>
          <dgm:chPref val="3"/>
        </dgm:presLayoutVars>
      </dgm:prSet>
      <dgm:spPr/>
      <dgm:t>
        <a:bodyPr/>
        <a:lstStyle/>
        <a:p>
          <a:endParaRPr lang="es-CR"/>
        </a:p>
      </dgm:t>
    </dgm:pt>
    <dgm:pt modelId="{DA93070C-08D1-471E-8ECF-834F774D2136}" type="pres">
      <dgm:prSet presAssocID="{C18F1C1D-8EEF-451B-88E1-0A76CFFCCF07}" presName="hierChild2" presStyleCnt="0"/>
      <dgm:spPr/>
    </dgm:pt>
    <dgm:pt modelId="{1845EC3B-C49E-4C6E-977E-453AC211153D}" type="pres">
      <dgm:prSet presAssocID="{7C45DB75-1640-40B4-A4DE-991EB7C84F2E}" presName="Name10" presStyleLbl="parChTrans1D2" presStyleIdx="0" presStyleCnt="2"/>
      <dgm:spPr/>
      <dgm:t>
        <a:bodyPr/>
        <a:lstStyle/>
        <a:p>
          <a:endParaRPr lang="es-CR"/>
        </a:p>
      </dgm:t>
    </dgm:pt>
    <dgm:pt modelId="{FE786824-3C04-4EFF-BBA4-2592F85DAF37}" type="pres">
      <dgm:prSet presAssocID="{9D445084-8ADD-4C71-B999-9FF35BB36087}" presName="hierRoot2" presStyleCnt="0"/>
      <dgm:spPr/>
    </dgm:pt>
    <dgm:pt modelId="{ADFA60D0-E655-4EF6-8172-65B2FF31E7B8}" type="pres">
      <dgm:prSet presAssocID="{9D445084-8ADD-4C71-B999-9FF35BB36087}" presName="composite2" presStyleCnt="0"/>
      <dgm:spPr/>
    </dgm:pt>
    <dgm:pt modelId="{5E0EF225-696B-4704-AEA7-BFC3D76BFE4C}" type="pres">
      <dgm:prSet presAssocID="{9D445084-8ADD-4C71-B999-9FF35BB36087}" presName="background2" presStyleLbl="node2" presStyleIdx="0" presStyleCnt="2"/>
      <dgm:spPr>
        <a:solidFill>
          <a:schemeClr val="accent5"/>
        </a:solidFill>
      </dgm:spPr>
      <dgm:t>
        <a:bodyPr/>
        <a:lstStyle/>
        <a:p>
          <a:endParaRPr lang="es-ES"/>
        </a:p>
      </dgm:t>
    </dgm:pt>
    <dgm:pt modelId="{933B8219-9E7C-44FA-9627-54D152E204BD}" type="pres">
      <dgm:prSet presAssocID="{9D445084-8ADD-4C71-B999-9FF35BB36087}" presName="text2" presStyleLbl="fgAcc2" presStyleIdx="0" presStyleCnt="2" custScaleX="116870" custScaleY="52551" custLinFactNeighborX="-4545" custLinFactNeighborY="-2621">
        <dgm:presLayoutVars>
          <dgm:chPref val="3"/>
        </dgm:presLayoutVars>
      </dgm:prSet>
      <dgm:spPr/>
      <dgm:t>
        <a:bodyPr/>
        <a:lstStyle/>
        <a:p>
          <a:endParaRPr lang="es-CR"/>
        </a:p>
      </dgm:t>
    </dgm:pt>
    <dgm:pt modelId="{0200C84E-453D-490F-B8F5-95F237A42EDD}" type="pres">
      <dgm:prSet presAssocID="{9D445084-8ADD-4C71-B999-9FF35BB36087}" presName="hierChild3" presStyleCnt="0"/>
      <dgm:spPr/>
    </dgm:pt>
    <dgm:pt modelId="{41451855-11D9-4E72-93D3-2EBB4AAA9023}" type="pres">
      <dgm:prSet presAssocID="{3CBC7296-B9C1-4263-831B-3AC0F2950540}" presName="Name17" presStyleLbl="parChTrans1D3" presStyleIdx="0" presStyleCnt="2"/>
      <dgm:spPr/>
      <dgm:t>
        <a:bodyPr/>
        <a:lstStyle/>
        <a:p>
          <a:endParaRPr lang="es-CR"/>
        </a:p>
      </dgm:t>
    </dgm:pt>
    <dgm:pt modelId="{F59A308D-26A0-465A-A11E-6800F1400E25}" type="pres">
      <dgm:prSet presAssocID="{12FC9F0A-FE14-4580-A3C5-81111B3D5BFD}" presName="hierRoot3" presStyleCnt="0"/>
      <dgm:spPr/>
    </dgm:pt>
    <dgm:pt modelId="{BB02558E-1DA7-4552-9012-7276BCE03D70}" type="pres">
      <dgm:prSet presAssocID="{12FC9F0A-FE14-4580-A3C5-81111B3D5BFD}" presName="composite3" presStyleCnt="0"/>
      <dgm:spPr/>
    </dgm:pt>
    <dgm:pt modelId="{2FA44D9B-1192-4954-8723-634CF95668E4}" type="pres">
      <dgm:prSet presAssocID="{12FC9F0A-FE14-4580-A3C5-81111B3D5BFD}" presName="background3" presStyleLbl="node3" presStyleIdx="0" presStyleCnt="2"/>
      <dgm:spPr>
        <a:solidFill>
          <a:schemeClr val="accent5"/>
        </a:solidFill>
      </dgm:spPr>
      <dgm:t>
        <a:bodyPr/>
        <a:lstStyle/>
        <a:p>
          <a:endParaRPr lang="es-ES"/>
        </a:p>
      </dgm:t>
    </dgm:pt>
    <dgm:pt modelId="{5C7FA0ED-6912-40C0-AA54-11CA7D53DC62}" type="pres">
      <dgm:prSet presAssocID="{12FC9F0A-FE14-4580-A3C5-81111B3D5BFD}" presName="text3" presStyleLbl="fgAcc3" presStyleIdx="0" presStyleCnt="2" custScaleX="225417" custScaleY="191193" custLinFactNeighborX="-4434" custLinFactNeighborY="64">
        <dgm:presLayoutVars>
          <dgm:chPref val="3"/>
        </dgm:presLayoutVars>
      </dgm:prSet>
      <dgm:spPr/>
      <dgm:t>
        <a:bodyPr/>
        <a:lstStyle/>
        <a:p>
          <a:endParaRPr lang="es-CR"/>
        </a:p>
      </dgm:t>
    </dgm:pt>
    <dgm:pt modelId="{B8BCE5CE-C2CB-45E5-8F86-9C37D72E4B99}" type="pres">
      <dgm:prSet presAssocID="{12FC9F0A-FE14-4580-A3C5-81111B3D5BFD}" presName="hierChild4" presStyleCnt="0"/>
      <dgm:spPr/>
    </dgm:pt>
    <dgm:pt modelId="{823C839D-E390-4A6F-A292-49A8F7B32948}" type="pres">
      <dgm:prSet presAssocID="{3F79A58D-1AE6-41EF-A931-AC605E9374F8}" presName="Name23" presStyleLbl="parChTrans1D4" presStyleIdx="0" presStyleCnt="1"/>
      <dgm:spPr/>
      <dgm:t>
        <a:bodyPr/>
        <a:lstStyle/>
        <a:p>
          <a:endParaRPr lang="es-CR"/>
        </a:p>
      </dgm:t>
    </dgm:pt>
    <dgm:pt modelId="{A183FB6C-8BD8-420A-A750-E004B3C54026}" type="pres">
      <dgm:prSet presAssocID="{48FA9048-E154-4384-AED4-DFE19844124D}" presName="hierRoot4" presStyleCnt="0"/>
      <dgm:spPr/>
    </dgm:pt>
    <dgm:pt modelId="{A8AB385C-72A8-4A36-BD24-F83FD38B311E}" type="pres">
      <dgm:prSet presAssocID="{48FA9048-E154-4384-AED4-DFE19844124D}" presName="composite4" presStyleCnt="0"/>
      <dgm:spPr/>
    </dgm:pt>
    <dgm:pt modelId="{600C0133-DFE1-4A2C-9A1E-C6BE2CA4D6DA}" type="pres">
      <dgm:prSet presAssocID="{48FA9048-E154-4384-AED4-DFE19844124D}" presName="background4" presStyleLbl="node4" presStyleIdx="0" presStyleCnt="1"/>
      <dgm:spPr>
        <a:solidFill>
          <a:schemeClr val="accent5"/>
        </a:solidFill>
      </dgm:spPr>
      <dgm:t>
        <a:bodyPr/>
        <a:lstStyle/>
        <a:p>
          <a:endParaRPr lang="es-ES"/>
        </a:p>
      </dgm:t>
    </dgm:pt>
    <dgm:pt modelId="{FDEAA9ED-31BC-4C93-8D3C-93ECECA90CFB}" type="pres">
      <dgm:prSet presAssocID="{48FA9048-E154-4384-AED4-DFE19844124D}" presName="text4" presStyleLbl="fgAcc4" presStyleIdx="0" presStyleCnt="1" custScaleX="227079" custScaleY="53642" custLinFactNeighborX="-5034">
        <dgm:presLayoutVars>
          <dgm:chPref val="3"/>
        </dgm:presLayoutVars>
      </dgm:prSet>
      <dgm:spPr/>
      <dgm:t>
        <a:bodyPr/>
        <a:lstStyle/>
        <a:p>
          <a:endParaRPr lang="es-CR"/>
        </a:p>
      </dgm:t>
    </dgm:pt>
    <dgm:pt modelId="{819CD107-48FE-48A6-8B2E-B014733CE4C5}" type="pres">
      <dgm:prSet presAssocID="{48FA9048-E154-4384-AED4-DFE19844124D}" presName="hierChild5" presStyleCnt="0"/>
      <dgm:spPr/>
    </dgm:pt>
    <dgm:pt modelId="{D05FA041-FE8E-4E8C-8192-735FAF2426A9}" type="pres">
      <dgm:prSet presAssocID="{18BE9D29-9DD6-4F3A-A705-B843282C143B}" presName="Name10" presStyleLbl="parChTrans1D2" presStyleIdx="1" presStyleCnt="2"/>
      <dgm:spPr/>
      <dgm:t>
        <a:bodyPr/>
        <a:lstStyle/>
        <a:p>
          <a:endParaRPr lang="es-CR"/>
        </a:p>
      </dgm:t>
    </dgm:pt>
    <dgm:pt modelId="{C4C6648D-78E8-4109-86AA-DA11BDD58652}" type="pres">
      <dgm:prSet presAssocID="{6120E9B5-AEA4-478B-AE23-9939DF11CB18}" presName="hierRoot2" presStyleCnt="0"/>
      <dgm:spPr/>
    </dgm:pt>
    <dgm:pt modelId="{42DE1C17-29A0-4BAD-B001-FF048A3534A0}" type="pres">
      <dgm:prSet presAssocID="{6120E9B5-AEA4-478B-AE23-9939DF11CB18}" presName="composite2" presStyleCnt="0"/>
      <dgm:spPr/>
    </dgm:pt>
    <dgm:pt modelId="{42490D28-633E-4918-829B-F5E319E8DEA2}" type="pres">
      <dgm:prSet presAssocID="{6120E9B5-AEA4-478B-AE23-9939DF11CB18}" presName="background2" presStyleLbl="node2" presStyleIdx="1" presStyleCnt="2"/>
      <dgm:spPr>
        <a:solidFill>
          <a:srgbClr val="7E0000"/>
        </a:solidFill>
      </dgm:spPr>
      <dgm:t>
        <a:bodyPr/>
        <a:lstStyle/>
        <a:p>
          <a:endParaRPr lang="es-ES"/>
        </a:p>
      </dgm:t>
    </dgm:pt>
    <dgm:pt modelId="{5128F91B-EDFB-4C62-BFC9-177A605D7F61}" type="pres">
      <dgm:prSet presAssocID="{6120E9B5-AEA4-478B-AE23-9939DF11CB18}" presName="text2" presStyleLbl="fgAcc2" presStyleIdx="1" presStyleCnt="2" custScaleX="138133">
        <dgm:presLayoutVars>
          <dgm:chPref val="3"/>
        </dgm:presLayoutVars>
      </dgm:prSet>
      <dgm:spPr/>
      <dgm:t>
        <a:bodyPr/>
        <a:lstStyle/>
        <a:p>
          <a:endParaRPr lang="es-CR"/>
        </a:p>
      </dgm:t>
    </dgm:pt>
    <dgm:pt modelId="{77ED15CC-6AA0-461E-AB7F-AB30EAD51234}" type="pres">
      <dgm:prSet presAssocID="{6120E9B5-AEA4-478B-AE23-9939DF11CB18}" presName="hierChild3" presStyleCnt="0"/>
      <dgm:spPr/>
    </dgm:pt>
    <dgm:pt modelId="{B7C64E0F-95DE-4955-8172-38B2BB89D15B}" type="pres">
      <dgm:prSet presAssocID="{FAED79BA-2479-451F-B9D9-18082727DB98}" presName="Name17" presStyleLbl="parChTrans1D3" presStyleIdx="1" presStyleCnt="2"/>
      <dgm:spPr/>
      <dgm:t>
        <a:bodyPr/>
        <a:lstStyle/>
        <a:p>
          <a:endParaRPr lang="es-CR"/>
        </a:p>
      </dgm:t>
    </dgm:pt>
    <dgm:pt modelId="{C82C12AA-4B37-4C6F-B727-BA9C4159AB18}" type="pres">
      <dgm:prSet presAssocID="{D123037D-A2AE-4DFB-A7B1-46B5E61F8CAE}" presName="hierRoot3" presStyleCnt="0"/>
      <dgm:spPr/>
    </dgm:pt>
    <dgm:pt modelId="{9788C69D-7315-456A-A750-F94DE547192A}" type="pres">
      <dgm:prSet presAssocID="{D123037D-A2AE-4DFB-A7B1-46B5E61F8CAE}" presName="composite3" presStyleCnt="0"/>
      <dgm:spPr/>
    </dgm:pt>
    <dgm:pt modelId="{53B734F0-FA6E-4AAA-9CAE-8CD6B02ED2E5}" type="pres">
      <dgm:prSet presAssocID="{D123037D-A2AE-4DFB-A7B1-46B5E61F8CAE}" presName="background3" presStyleLbl="node3" presStyleIdx="1" presStyleCnt="2"/>
      <dgm:spPr>
        <a:solidFill>
          <a:schemeClr val="accent5"/>
        </a:solidFill>
      </dgm:spPr>
      <dgm:t>
        <a:bodyPr/>
        <a:lstStyle/>
        <a:p>
          <a:endParaRPr lang="es-ES"/>
        </a:p>
      </dgm:t>
    </dgm:pt>
    <dgm:pt modelId="{A00DF989-93E1-4BEA-8536-E10F38FB3900}" type="pres">
      <dgm:prSet presAssocID="{D123037D-A2AE-4DFB-A7B1-46B5E61F8CAE}" presName="text3" presStyleLbl="fgAcc3" presStyleIdx="1" presStyleCnt="2" custScaleX="172837" custScaleY="180727">
        <dgm:presLayoutVars>
          <dgm:chPref val="3"/>
        </dgm:presLayoutVars>
      </dgm:prSet>
      <dgm:spPr/>
      <dgm:t>
        <a:bodyPr/>
        <a:lstStyle/>
        <a:p>
          <a:endParaRPr lang="es-CR"/>
        </a:p>
      </dgm:t>
    </dgm:pt>
    <dgm:pt modelId="{8C2614E2-F1AD-4D60-B9FF-78933741D4D0}" type="pres">
      <dgm:prSet presAssocID="{D123037D-A2AE-4DFB-A7B1-46B5E61F8CAE}" presName="hierChild4" presStyleCnt="0"/>
      <dgm:spPr/>
    </dgm:pt>
  </dgm:ptLst>
  <dgm:cxnLst>
    <dgm:cxn modelId="{FA080900-C62E-40EE-BE46-1D8A257D5EBB}" type="presOf" srcId="{18BE9D29-9DD6-4F3A-A705-B843282C143B}" destId="{D05FA041-FE8E-4E8C-8192-735FAF2426A9}" srcOrd="0" destOrd="0" presId="urn:microsoft.com/office/officeart/2005/8/layout/hierarchy1"/>
    <dgm:cxn modelId="{1FD6E047-316A-440A-A90F-85700880881E}" type="presOf" srcId="{7C45DB75-1640-40B4-A4DE-991EB7C84F2E}" destId="{1845EC3B-C49E-4C6E-977E-453AC211153D}" srcOrd="0" destOrd="0" presId="urn:microsoft.com/office/officeart/2005/8/layout/hierarchy1"/>
    <dgm:cxn modelId="{8C0BED30-319D-487B-A4C4-7783BDC73768}" type="presOf" srcId="{3F79A58D-1AE6-41EF-A931-AC605E9374F8}" destId="{823C839D-E390-4A6F-A292-49A8F7B32948}" srcOrd="0" destOrd="0" presId="urn:microsoft.com/office/officeart/2005/8/layout/hierarchy1"/>
    <dgm:cxn modelId="{7891B05D-A220-4F1C-959D-2F77B1A775F0}" type="presOf" srcId="{D123037D-A2AE-4DFB-A7B1-46B5E61F8CAE}" destId="{A00DF989-93E1-4BEA-8536-E10F38FB3900}" srcOrd="0" destOrd="0" presId="urn:microsoft.com/office/officeart/2005/8/layout/hierarchy1"/>
    <dgm:cxn modelId="{1FAC75BE-9018-47E0-8257-D7BF9A10B8EF}" srcId="{9D445084-8ADD-4C71-B999-9FF35BB36087}" destId="{12FC9F0A-FE14-4580-A3C5-81111B3D5BFD}" srcOrd="0" destOrd="0" parTransId="{3CBC7296-B9C1-4263-831B-3AC0F2950540}" sibTransId="{7A40B1EE-2A6F-42AB-A4B5-83675A51D50C}"/>
    <dgm:cxn modelId="{B0A4783A-D4F2-43B9-AB25-54823F78DF32}" srcId="{12FC9F0A-FE14-4580-A3C5-81111B3D5BFD}" destId="{48FA9048-E154-4384-AED4-DFE19844124D}" srcOrd="0" destOrd="0" parTransId="{3F79A58D-1AE6-41EF-A931-AC605E9374F8}" sibTransId="{8FBDEF52-B3B7-4AE1-ADBA-96FF288EDBE5}"/>
    <dgm:cxn modelId="{02632473-3F66-4281-8A4F-F3A560E19815}" srcId="{079DC869-1526-45BB-AA89-D7E89C78FA81}" destId="{C18F1C1D-8EEF-451B-88E1-0A76CFFCCF07}" srcOrd="0" destOrd="0" parTransId="{D8327AFA-6B1B-4A34-B2F9-1A750865CB03}" sibTransId="{D01AB068-5A09-471F-908D-0A4590328E6B}"/>
    <dgm:cxn modelId="{84A4A268-6004-4171-948C-C6457FF5DF5A}" srcId="{C18F1C1D-8EEF-451B-88E1-0A76CFFCCF07}" destId="{9D445084-8ADD-4C71-B999-9FF35BB36087}" srcOrd="0" destOrd="0" parTransId="{7C45DB75-1640-40B4-A4DE-991EB7C84F2E}" sibTransId="{E9DBB2CC-EED5-4FF5-BC12-C9D98EC30DE9}"/>
    <dgm:cxn modelId="{D32031D5-4886-43DB-83C0-E6AC8A6E0C51}" type="presOf" srcId="{FAED79BA-2479-451F-B9D9-18082727DB98}" destId="{B7C64E0F-95DE-4955-8172-38B2BB89D15B}" srcOrd="0" destOrd="0" presId="urn:microsoft.com/office/officeart/2005/8/layout/hierarchy1"/>
    <dgm:cxn modelId="{F13D6D43-ECF1-43F3-B2D3-8D12E522EE1C}" type="presOf" srcId="{12FC9F0A-FE14-4580-A3C5-81111B3D5BFD}" destId="{5C7FA0ED-6912-40C0-AA54-11CA7D53DC62}" srcOrd="0" destOrd="0" presId="urn:microsoft.com/office/officeart/2005/8/layout/hierarchy1"/>
    <dgm:cxn modelId="{1832A95F-D8E5-4CD8-88C2-8717746465D2}" type="presOf" srcId="{9D445084-8ADD-4C71-B999-9FF35BB36087}" destId="{933B8219-9E7C-44FA-9627-54D152E204BD}" srcOrd="0" destOrd="0" presId="urn:microsoft.com/office/officeart/2005/8/layout/hierarchy1"/>
    <dgm:cxn modelId="{8DEB8114-77D7-4C27-AACB-47FEB33A93D5}" type="presOf" srcId="{C18F1C1D-8EEF-451B-88E1-0A76CFFCCF07}" destId="{594F41D7-3C6B-45C1-9B20-D84F30F35483}" srcOrd="0" destOrd="0" presId="urn:microsoft.com/office/officeart/2005/8/layout/hierarchy1"/>
    <dgm:cxn modelId="{AD971CCB-7D41-4709-9146-DE5C78C71380}" type="presOf" srcId="{3CBC7296-B9C1-4263-831B-3AC0F2950540}" destId="{41451855-11D9-4E72-93D3-2EBB4AAA9023}" srcOrd="0" destOrd="0" presId="urn:microsoft.com/office/officeart/2005/8/layout/hierarchy1"/>
    <dgm:cxn modelId="{FB9B30CF-240F-4FA8-ADEF-28AD03A5E65B}" type="presOf" srcId="{6120E9B5-AEA4-478B-AE23-9939DF11CB18}" destId="{5128F91B-EDFB-4C62-BFC9-177A605D7F61}" srcOrd="0" destOrd="0" presId="urn:microsoft.com/office/officeart/2005/8/layout/hierarchy1"/>
    <dgm:cxn modelId="{3324145F-63F9-4D29-8A6C-57517A227138}" type="presOf" srcId="{079DC869-1526-45BB-AA89-D7E89C78FA81}" destId="{DD3F1A75-4F8C-463D-AD9B-591C2F6453C3}" srcOrd="0" destOrd="0" presId="urn:microsoft.com/office/officeart/2005/8/layout/hierarchy1"/>
    <dgm:cxn modelId="{18475B8A-0542-4DE6-98F1-156241D08D77}" srcId="{6120E9B5-AEA4-478B-AE23-9939DF11CB18}" destId="{D123037D-A2AE-4DFB-A7B1-46B5E61F8CAE}" srcOrd="0" destOrd="0" parTransId="{FAED79BA-2479-451F-B9D9-18082727DB98}" sibTransId="{CFCCB518-925F-43DD-A566-176E86F44F5E}"/>
    <dgm:cxn modelId="{DFDF3FD5-6122-4B6C-9465-F46A0F72F51C}" srcId="{C18F1C1D-8EEF-451B-88E1-0A76CFFCCF07}" destId="{6120E9B5-AEA4-478B-AE23-9939DF11CB18}" srcOrd="1" destOrd="0" parTransId="{18BE9D29-9DD6-4F3A-A705-B843282C143B}" sibTransId="{824ABB98-EDD0-410C-8E65-E580A4E687CD}"/>
    <dgm:cxn modelId="{29EF692E-563A-453A-B024-E85B359C8DA1}" type="presOf" srcId="{48FA9048-E154-4384-AED4-DFE19844124D}" destId="{FDEAA9ED-31BC-4C93-8D3C-93ECECA90CFB}" srcOrd="0" destOrd="0" presId="urn:microsoft.com/office/officeart/2005/8/layout/hierarchy1"/>
    <dgm:cxn modelId="{135E6BF1-BEF6-46A6-81D9-BF21CB418D06}" type="presParOf" srcId="{DD3F1A75-4F8C-463D-AD9B-591C2F6453C3}" destId="{1648225E-6917-47F7-8CDA-DBB872602589}" srcOrd="0" destOrd="0" presId="urn:microsoft.com/office/officeart/2005/8/layout/hierarchy1"/>
    <dgm:cxn modelId="{3CE92620-1609-4B8D-98F7-6AE2A4EFCB45}" type="presParOf" srcId="{1648225E-6917-47F7-8CDA-DBB872602589}" destId="{48D2009C-8290-438D-AA6B-6439423DFF32}" srcOrd="0" destOrd="0" presId="urn:microsoft.com/office/officeart/2005/8/layout/hierarchy1"/>
    <dgm:cxn modelId="{39532F52-5844-465F-95DA-AC9BCE3B4C21}" type="presParOf" srcId="{48D2009C-8290-438D-AA6B-6439423DFF32}" destId="{4F869281-4C01-453A-A270-634A24790DE4}" srcOrd="0" destOrd="0" presId="urn:microsoft.com/office/officeart/2005/8/layout/hierarchy1"/>
    <dgm:cxn modelId="{638BB788-D14A-480A-B738-9209E503CB42}" type="presParOf" srcId="{48D2009C-8290-438D-AA6B-6439423DFF32}" destId="{594F41D7-3C6B-45C1-9B20-D84F30F35483}" srcOrd="1" destOrd="0" presId="urn:microsoft.com/office/officeart/2005/8/layout/hierarchy1"/>
    <dgm:cxn modelId="{90FD5B8C-DA11-4BA4-9503-CF33C6C5D8F7}" type="presParOf" srcId="{1648225E-6917-47F7-8CDA-DBB872602589}" destId="{DA93070C-08D1-471E-8ECF-834F774D2136}" srcOrd="1" destOrd="0" presId="urn:microsoft.com/office/officeart/2005/8/layout/hierarchy1"/>
    <dgm:cxn modelId="{8B6EED24-AE77-42A3-8F6B-0EE0B73B806B}" type="presParOf" srcId="{DA93070C-08D1-471E-8ECF-834F774D2136}" destId="{1845EC3B-C49E-4C6E-977E-453AC211153D}" srcOrd="0" destOrd="0" presId="urn:microsoft.com/office/officeart/2005/8/layout/hierarchy1"/>
    <dgm:cxn modelId="{2F850BCA-3EB5-4C04-8117-B7DE923E13D4}" type="presParOf" srcId="{DA93070C-08D1-471E-8ECF-834F774D2136}" destId="{FE786824-3C04-4EFF-BBA4-2592F85DAF37}" srcOrd="1" destOrd="0" presId="urn:microsoft.com/office/officeart/2005/8/layout/hierarchy1"/>
    <dgm:cxn modelId="{6EF1F693-675A-4782-99A8-FA039BE55D3C}" type="presParOf" srcId="{FE786824-3C04-4EFF-BBA4-2592F85DAF37}" destId="{ADFA60D0-E655-4EF6-8172-65B2FF31E7B8}" srcOrd="0" destOrd="0" presId="urn:microsoft.com/office/officeart/2005/8/layout/hierarchy1"/>
    <dgm:cxn modelId="{D15B46B0-2E82-49A0-A4E5-B7823C66F1A7}" type="presParOf" srcId="{ADFA60D0-E655-4EF6-8172-65B2FF31E7B8}" destId="{5E0EF225-696B-4704-AEA7-BFC3D76BFE4C}" srcOrd="0" destOrd="0" presId="urn:microsoft.com/office/officeart/2005/8/layout/hierarchy1"/>
    <dgm:cxn modelId="{D0C21D62-B3F7-4863-B8BF-9D7C92F51B4B}" type="presParOf" srcId="{ADFA60D0-E655-4EF6-8172-65B2FF31E7B8}" destId="{933B8219-9E7C-44FA-9627-54D152E204BD}" srcOrd="1" destOrd="0" presId="urn:microsoft.com/office/officeart/2005/8/layout/hierarchy1"/>
    <dgm:cxn modelId="{B597AF85-B50B-48CE-9543-92B46CD816C7}" type="presParOf" srcId="{FE786824-3C04-4EFF-BBA4-2592F85DAF37}" destId="{0200C84E-453D-490F-B8F5-95F237A42EDD}" srcOrd="1" destOrd="0" presId="urn:microsoft.com/office/officeart/2005/8/layout/hierarchy1"/>
    <dgm:cxn modelId="{F4127C31-11CD-41B7-98AC-8BEE0FC8EF02}" type="presParOf" srcId="{0200C84E-453D-490F-B8F5-95F237A42EDD}" destId="{41451855-11D9-4E72-93D3-2EBB4AAA9023}" srcOrd="0" destOrd="0" presId="urn:microsoft.com/office/officeart/2005/8/layout/hierarchy1"/>
    <dgm:cxn modelId="{94BFB047-143F-4C7C-8F6D-F179ADE4CFD7}" type="presParOf" srcId="{0200C84E-453D-490F-B8F5-95F237A42EDD}" destId="{F59A308D-26A0-465A-A11E-6800F1400E25}" srcOrd="1" destOrd="0" presId="urn:microsoft.com/office/officeart/2005/8/layout/hierarchy1"/>
    <dgm:cxn modelId="{0C42DD85-2DF6-439E-8560-F2F78DC29CAC}" type="presParOf" srcId="{F59A308D-26A0-465A-A11E-6800F1400E25}" destId="{BB02558E-1DA7-4552-9012-7276BCE03D70}" srcOrd="0" destOrd="0" presId="urn:microsoft.com/office/officeart/2005/8/layout/hierarchy1"/>
    <dgm:cxn modelId="{CC39DD57-9A90-48B6-AC62-0AB7AFCA5466}" type="presParOf" srcId="{BB02558E-1DA7-4552-9012-7276BCE03D70}" destId="{2FA44D9B-1192-4954-8723-634CF95668E4}" srcOrd="0" destOrd="0" presId="urn:microsoft.com/office/officeart/2005/8/layout/hierarchy1"/>
    <dgm:cxn modelId="{3ACB56F1-334B-4813-90FA-A69C43B3C746}" type="presParOf" srcId="{BB02558E-1DA7-4552-9012-7276BCE03D70}" destId="{5C7FA0ED-6912-40C0-AA54-11CA7D53DC62}" srcOrd="1" destOrd="0" presId="urn:microsoft.com/office/officeart/2005/8/layout/hierarchy1"/>
    <dgm:cxn modelId="{12B1C2DC-2C2C-46A1-95BC-A5DC7ABD1B65}" type="presParOf" srcId="{F59A308D-26A0-465A-A11E-6800F1400E25}" destId="{B8BCE5CE-C2CB-45E5-8F86-9C37D72E4B99}" srcOrd="1" destOrd="0" presId="urn:microsoft.com/office/officeart/2005/8/layout/hierarchy1"/>
    <dgm:cxn modelId="{C02B7F57-013F-486F-8685-D493DB5299BA}" type="presParOf" srcId="{B8BCE5CE-C2CB-45E5-8F86-9C37D72E4B99}" destId="{823C839D-E390-4A6F-A292-49A8F7B32948}" srcOrd="0" destOrd="0" presId="urn:microsoft.com/office/officeart/2005/8/layout/hierarchy1"/>
    <dgm:cxn modelId="{0E1372D8-08DB-4126-9D61-FF9625F5ACD2}" type="presParOf" srcId="{B8BCE5CE-C2CB-45E5-8F86-9C37D72E4B99}" destId="{A183FB6C-8BD8-420A-A750-E004B3C54026}" srcOrd="1" destOrd="0" presId="urn:microsoft.com/office/officeart/2005/8/layout/hierarchy1"/>
    <dgm:cxn modelId="{5D887856-8FB5-48C2-8827-46A95E866056}" type="presParOf" srcId="{A183FB6C-8BD8-420A-A750-E004B3C54026}" destId="{A8AB385C-72A8-4A36-BD24-F83FD38B311E}" srcOrd="0" destOrd="0" presId="urn:microsoft.com/office/officeart/2005/8/layout/hierarchy1"/>
    <dgm:cxn modelId="{EAEF7276-3269-4747-953C-00E5E1F66EE0}" type="presParOf" srcId="{A8AB385C-72A8-4A36-BD24-F83FD38B311E}" destId="{600C0133-DFE1-4A2C-9A1E-C6BE2CA4D6DA}" srcOrd="0" destOrd="0" presId="urn:microsoft.com/office/officeart/2005/8/layout/hierarchy1"/>
    <dgm:cxn modelId="{D4434A03-7598-45FB-81D4-DE15BF32DB5B}" type="presParOf" srcId="{A8AB385C-72A8-4A36-BD24-F83FD38B311E}" destId="{FDEAA9ED-31BC-4C93-8D3C-93ECECA90CFB}" srcOrd="1" destOrd="0" presId="urn:microsoft.com/office/officeart/2005/8/layout/hierarchy1"/>
    <dgm:cxn modelId="{83E59FD0-4957-4D53-8392-F79942999FE9}" type="presParOf" srcId="{A183FB6C-8BD8-420A-A750-E004B3C54026}" destId="{819CD107-48FE-48A6-8B2E-B014733CE4C5}" srcOrd="1" destOrd="0" presId="urn:microsoft.com/office/officeart/2005/8/layout/hierarchy1"/>
    <dgm:cxn modelId="{3300B648-8E3B-4467-9A65-F448603BA34B}" type="presParOf" srcId="{DA93070C-08D1-471E-8ECF-834F774D2136}" destId="{D05FA041-FE8E-4E8C-8192-735FAF2426A9}" srcOrd="2" destOrd="0" presId="urn:microsoft.com/office/officeart/2005/8/layout/hierarchy1"/>
    <dgm:cxn modelId="{87591D66-FACB-4763-A1DA-5C6235E80A10}" type="presParOf" srcId="{DA93070C-08D1-471E-8ECF-834F774D2136}" destId="{C4C6648D-78E8-4109-86AA-DA11BDD58652}" srcOrd="3" destOrd="0" presId="urn:microsoft.com/office/officeart/2005/8/layout/hierarchy1"/>
    <dgm:cxn modelId="{77E899A7-4C98-423C-B351-60B745F628D8}" type="presParOf" srcId="{C4C6648D-78E8-4109-86AA-DA11BDD58652}" destId="{42DE1C17-29A0-4BAD-B001-FF048A3534A0}" srcOrd="0" destOrd="0" presId="urn:microsoft.com/office/officeart/2005/8/layout/hierarchy1"/>
    <dgm:cxn modelId="{D4E85EB9-B7DA-4970-9DC4-6B927FB5A81C}" type="presParOf" srcId="{42DE1C17-29A0-4BAD-B001-FF048A3534A0}" destId="{42490D28-633E-4918-829B-F5E319E8DEA2}" srcOrd="0" destOrd="0" presId="urn:microsoft.com/office/officeart/2005/8/layout/hierarchy1"/>
    <dgm:cxn modelId="{204C1EA8-2718-4A22-BDCD-ABBF92CCB0EB}" type="presParOf" srcId="{42DE1C17-29A0-4BAD-B001-FF048A3534A0}" destId="{5128F91B-EDFB-4C62-BFC9-177A605D7F61}" srcOrd="1" destOrd="0" presId="urn:microsoft.com/office/officeart/2005/8/layout/hierarchy1"/>
    <dgm:cxn modelId="{F8AFF4CC-36BC-4BBF-BDF4-E5C71B3C61C9}" type="presParOf" srcId="{C4C6648D-78E8-4109-86AA-DA11BDD58652}" destId="{77ED15CC-6AA0-461E-AB7F-AB30EAD51234}" srcOrd="1" destOrd="0" presId="urn:microsoft.com/office/officeart/2005/8/layout/hierarchy1"/>
    <dgm:cxn modelId="{51E04760-1E37-4589-9182-BA805042F0B7}" type="presParOf" srcId="{77ED15CC-6AA0-461E-AB7F-AB30EAD51234}" destId="{B7C64E0F-95DE-4955-8172-38B2BB89D15B}" srcOrd="0" destOrd="0" presId="urn:microsoft.com/office/officeart/2005/8/layout/hierarchy1"/>
    <dgm:cxn modelId="{BD3DDECF-1D7B-4CBD-8495-7256C4DB56C9}" type="presParOf" srcId="{77ED15CC-6AA0-461E-AB7F-AB30EAD51234}" destId="{C82C12AA-4B37-4C6F-B727-BA9C4159AB18}" srcOrd="1" destOrd="0" presId="urn:microsoft.com/office/officeart/2005/8/layout/hierarchy1"/>
    <dgm:cxn modelId="{6A18F16D-9C38-4CC9-8129-80DDD64F8EA1}" type="presParOf" srcId="{C82C12AA-4B37-4C6F-B727-BA9C4159AB18}" destId="{9788C69D-7315-456A-A750-F94DE547192A}" srcOrd="0" destOrd="0" presId="urn:microsoft.com/office/officeart/2005/8/layout/hierarchy1"/>
    <dgm:cxn modelId="{F06F6154-5465-4B15-83E1-80D191D3258C}" type="presParOf" srcId="{9788C69D-7315-456A-A750-F94DE547192A}" destId="{53B734F0-FA6E-4AAA-9CAE-8CD6B02ED2E5}" srcOrd="0" destOrd="0" presId="urn:microsoft.com/office/officeart/2005/8/layout/hierarchy1"/>
    <dgm:cxn modelId="{3DE6AA11-E12E-4F18-ABC1-520DABB78081}" type="presParOf" srcId="{9788C69D-7315-456A-A750-F94DE547192A}" destId="{A00DF989-93E1-4BEA-8536-E10F38FB3900}" srcOrd="1" destOrd="0" presId="urn:microsoft.com/office/officeart/2005/8/layout/hierarchy1"/>
    <dgm:cxn modelId="{8FD62025-D52C-4EAD-8969-0B5DFEDF653D}" type="presParOf" srcId="{C82C12AA-4B37-4C6F-B727-BA9C4159AB18}" destId="{8C2614E2-F1AD-4D60-B9FF-78933741D4D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1BCAC9-6079-445D-905F-924739DFF502}" type="doc">
      <dgm:prSet loTypeId="urn:microsoft.com/office/officeart/2005/8/layout/pyramid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D11D8AA1-029A-4CC7-B9A2-741649FA2DF2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_tradnl" altLang="es-ES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Patrón respiratorio:</a:t>
          </a:r>
          <a:endParaRPr lang="es-E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5F8BB6-C7FD-4B7B-9D6D-0BD2DA62D7F3}" type="parTrans" cxnId="{EDD274DF-7910-4BBC-B753-94F9B42C9BDF}">
      <dgm:prSet/>
      <dgm:spPr/>
      <dgm:t>
        <a:bodyPr/>
        <a:lstStyle/>
        <a:p>
          <a:endParaRPr lang="es-ES"/>
        </a:p>
      </dgm:t>
    </dgm:pt>
    <dgm:pt modelId="{B20431E9-3F92-40E0-ACC2-2F04B42FD79F}" type="sibTrans" cxnId="{EDD274DF-7910-4BBC-B753-94F9B42C9BDF}">
      <dgm:prSet/>
      <dgm:spPr/>
      <dgm:t>
        <a:bodyPr/>
        <a:lstStyle/>
        <a:p>
          <a:endParaRPr lang="es-ES"/>
        </a:p>
      </dgm:t>
    </dgm:pt>
    <dgm:pt modelId="{675F1E9E-7E3E-4484-B1C4-98761A1258A6}">
      <dgm:prSet phldrT="[Texto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s-ES_tradnl" altLang="es-ES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Alteraciones pupilares.</a:t>
          </a:r>
          <a:endParaRPr lang="es-E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1C98AD-61D3-4040-8BA7-B01CE3666229}" type="parTrans" cxnId="{8BDCC34E-CD7B-4177-B037-D9523715F3CD}">
      <dgm:prSet/>
      <dgm:spPr/>
      <dgm:t>
        <a:bodyPr/>
        <a:lstStyle/>
        <a:p>
          <a:endParaRPr lang="es-ES"/>
        </a:p>
      </dgm:t>
    </dgm:pt>
    <dgm:pt modelId="{8FDBD5BE-ED1C-436C-80C0-2904E759119E}" type="sibTrans" cxnId="{8BDCC34E-CD7B-4177-B037-D9523715F3CD}">
      <dgm:prSet/>
      <dgm:spPr/>
      <dgm:t>
        <a:bodyPr/>
        <a:lstStyle/>
        <a:p>
          <a:endParaRPr lang="es-ES"/>
        </a:p>
      </dgm:t>
    </dgm:pt>
    <dgm:pt modelId="{D72AD385-DE92-418C-BD54-332885033381}">
      <dgm:prSet phldrT="[Texto]" custT="1"/>
      <dgm:spPr>
        <a:solidFill>
          <a:schemeClr val="bg2">
            <a:lumMod val="25000"/>
            <a:alpha val="90000"/>
          </a:schemeClr>
        </a:solidFill>
      </dgm:spPr>
      <dgm:t>
        <a:bodyPr/>
        <a:lstStyle/>
        <a:p>
          <a:r>
            <a:rPr lang="es-ES_tradnl" altLang="es-ES" sz="28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Movimientos oculares reflejos.</a:t>
          </a:r>
          <a:endParaRPr lang="es-ES" sz="28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9B641-27B4-44F7-BF4E-860E89DCC74C}" type="parTrans" cxnId="{9B250BFA-F9B5-4785-AD85-4468D80C1467}">
      <dgm:prSet/>
      <dgm:spPr/>
      <dgm:t>
        <a:bodyPr/>
        <a:lstStyle/>
        <a:p>
          <a:endParaRPr lang="es-ES"/>
        </a:p>
      </dgm:t>
    </dgm:pt>
    <dgm:pt modelId="{4030AF91-BCEF-4860-8CD3-EF9B835BB11E}" type="sibTrans" cxnId="{9B250BFA-F9B5-4785-AD85-4468D80C1467}">
      <dgm:prSet/>
      <dgm:spPr/>
      <dgm:t>
        <a:bodyPr/>
        <a:lstStyle/>
        <a:p>
          <a:endParaRPr lang="es-ES"/>
        </a:p>
      </dgm:t>
    </dgm:pt>
    <dgm:pt modelId="{F0A80D25-1154-4C69-B54C-9C9CED87D3A0}">
      <dgm:prSet phldrT="[Texto]" custT="1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s-ES_tradnl" altLang="es-ES" sz="2800" b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Posturas reflejas</a:t>
          </a:r>
          <a:endParaRPr lang="es-ES" sz="28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89A336-5852-4E56-8F6A-6C661B1E4900}" type="parTrans" cxnId="{7117925D-FED4-4563-844A-23EEEABCC877}">
      <dgm:prSet/>
      <dgm:spPr/>
      <dgm:t>
        <a:bodyPr/>
        <a:lstStyle/>
        <a:p>
          <a:endParaRPr lang="es-ES"/>
        </a:p>
      </dgm:t>
    </dgm:pt>
    <dgm:pt modelId="{DA09158C-A39F-4D12-B500-A9A17F971083}" type="sibTrans" cxnId="{7117925D-FED4-4563-844A-23EEEABCC877}">
      <dgm:prSet/>
      <dgm:spPr/>
      <dgm:t>
        <a:bodyPr/>
        <a:lstStyle/>
        <a:p>
          <a:endParaRPr lang="es-ES"/>
        </a:p>
      </dgm:t>
    </dgm:pt>
    <dgm:pt modelId="{2C39F1B1-A161-42CF-8AEA-09D3B79698E6}" type="pres">
      <dgm:prSet presAssocID="{361BCAC9-6079-445D-905F-924739DFF50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C8519D74-66D0-4FE5-BA52-58A452C2D7EA}" type="pres">
      <dgm:prSet presAssocID="{361BCAC9-6079-445D-905F-924739DFF502}" presName="pyramid" presStyleLbl="node1" presStyleIdx="0" presStyleCnt="1" custScaleY="90790" custLinFactNeighborX="-8926"/>
      <dgm:spPr>
        <a:solidFill>
          <a:srgbClr val="800000"/>
        </a:solidFill>
        <a:ln w="28575">
          <a:solidFill>
            <a:schemeClr val="bg1">
              <a:lumMod val="85000"/>
            </a:schemeClr>
          </a:solidFill>
        </a:ln>
      </dgm:spPr>
    </dgm:pt>
    <dgm:pt modelId="{78E5D945-B19F-4CCC-8A53-6438D43B7BA0}" type="pres">
      <dgm:prSet presAssocID="{361BCAC9-6079-445D-905F-924739DFF502}" presName="theList" presStyleCnt="0"/>
      <dgm:spPr/>
    </dgm:pt>
    <dgm:pt modelId="{151575A2-51AC-46A7-A507-FE4968A3AE71}" type="pres">
      <dgm:prSet presAssocID="{D11D8AA1-029A-4CC7-B9A2-741649FA2DF2}" presName="aNode" presStyleLbl="fgAcc1" presStyleIdx="0" presStyleCnt="4" custScaleX="168022" custScaleY="121470" custLinFactNeighborX="26154" custLinFactNeighborY="768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891675-299D-4C12-9706-07A3AC7E2E8E}" type="pres">
      <dgm:prSet presAssocID="{D11D8AA1-029A-4CC7-B9A2-741649FA2DF2}" presName="aSpace" presStyleCnt="0"/>
      <dgm:spPr/>
    </dgm:pt>
    <dgm:pt modelId="{81CE8525-F71C-45B7-B6ED-22A6ACF5597B}" type="pres">
      <dgm:prSet presAssocID="{675F1E9E-7E3E-4484-B1C4-98761A1258A6}" presName="aNode" presStyleLbl="fgAcc1" presStyleIdx="1" presStyleCnt="4" custScaleX="168022" custScaleY="110616" custLinFactNeighborX="26154" custLinFactNeighborY="768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37E2A6-0D91-4651-B319-ECFF8F518027}" type="pres">
      <dgm:prSet presAssocID="{675F1E9E-7E3E-4484-B1C4-98761A1258A6}" presName="aSpace" presStyleCnt="0"/>
      <dgm:spPr/>
    </dgm:pt>
    <dgm:pt modelId="{E2874F67-8D5E-4443-A914-61FFF328DAD6}" type="pres">
      <dgm:prSet presAssocID="{D72AD385-DE92-418C-BD54-332885033381}" presName="aNode" presStyleLbl="fgAcc1" presStyleIdx="2" presStyleCnt="4" custScaleX="168022" custScaleY="104424" custLinFactNeighborX="26154" custLinFactNeighborY="768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DB001B-E4AC-4964-AA39-E60BA9DA84E5}" type="pres">
      <dgm:prSet presAssocID="{D72AD385-DE92-418C-BD54-332885033381}" presName="aSpace" presStyleCnt="0"/>
      <dgm:spPr/>
    </dgm:pt>
    <dgm:pt modelId="{2D3843F3-8B11-4EA1-9826-E585F93A34F0}" type="pres">
      <dgm:prSet presAssocID="{F0A80D25-1154-4C69-B54C-9C9CED87D3A0}" presName="aNode" presStyleLbl="fgAcc1" presStyleIdx="3" presStyleCnt="4" custScaleX="168022" custScaleY="112605" custLinFactNeighborX="26154" custLinFactNeighborY="768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115CF2-F54F-4C09-8B16-80C28272A33C}" type="pres">
      <dgm:prSet presAssocID="{F0A80D25-1154-4C69-B54C-9C9CED87D3A0}" presName="aSpace" presStyleCnt="0"/>
      <dgm:spPr/>
    </dgm:pt>
  </dgm:ptLst>
  <dgm:cxnLst>
    <dgm:cxn modelId="{72A27672-F5E7-4C56-9B57-D0A564AA2E50}" type="presOf" srcId="{675F1E9E-7E3E-4484-B1C4-98761A1258A6}" destId="{81CE8525-F71C-45B7-B6ED-22A6ACF5597B}" srcOrd="0" destOrd="0" presId="urn:microsoft.com/office/officeart/2005/8/layout/pyramid2"/>
    <dgm:cxn modelId="{6F978785-D88E-4411-972E-A3563A2A4388}" type="presOf" srcId="{D72AD385-DE92-418C-BD54-332885033381}" destId="{E2874F67-8D5E-4443-A914-61FFF328DAD6}" srcOrd="0" destOrd="0" presId="urn:microsoft.com/office/officeart/2005/8/layout/pyramid2"/>
    <dgm:cxn modelId="{EDD274DF-7910-4BBC-B753-94F9B42C9BDF}" srcId="{361BCAC9-6079-445D-905F-924739DFF502}" destId="{D11D8AA1-029A-4CC7-B9A2-741649FA2DF2}" srcOrd="0" destOrd="0" parTransId="{CF5F8BB6-C7FD-4B7B-9D6D-0BD2DA62D7F3}" sibTransId="{B20431E9-3F92-40E0-ACC2-2F04B42FD79F}"/>
    <dgm:cxn modelId="{8BDCC34E-CD7B-4177-B037-D9523715F3CD}" srcId="{361BCAC9-6079-445D-905F-924739DFF502}" destId="{675F1E9E-7E3E-4484-B1C4-98761A1258A6}" srcOrd="1" destOrd="0" parTransId="{E21C98AD-61D3-4040-8BA7-B01CE3666229}" sibTransId="{8FDBD5BE-ED1C-436C-80C0-2904E759119E}"/>
    <dgm:cxn modelId="{7117925D-FED4-4563-844A-23EEEABCC877}" srcId="{361BCAC9-6079-445D-905F-924739DFF502}" destId="{F0A80D25-1154-4C69-B54C-9C9CED87D3A0}" srcOrd="3" destOrd="0" parTransId="{0D89A336-5852-4E56-8F6A-6C661B1E4900}" sibTransId="{DA09158C-A39F-4D12-B500-A9A17F971083}"/>
    <dgm:cxn modelId="{CDB28C4B-FC96-4606-9E6E-9B77BC628B1A}" type="presOf" srcId="{F0A80D25-1154-4C69-B54C-9C9CED87D3A0}" destId="{2D3843F3-8B11-4EA1-9826-E585F93A34F0}" srcOrd="0" destOrd="0" presId="urn:microsoft.com/office/officeart/2005/8/layout/pyramid2"/>
    <dgm:cxn modelId="{8FC6FDF4-69AF-4F64-8B47-4B5BAC85974B}" type="presOf" srcId="{361BCAC9-6079-445D-905F-924739DFF502}" destId="{2C39F1B1-A161-42CF-8AEA-09D3B79698E6}" srcOrd="0" destOrd="0" presId="urn:microsoft.com/office/officeart/2005/8/layout/pyramid2"/>
    <dgm:cxn modelId="{F5DA32BC-C61C-47B2-970E-6012671DB36F}" type="presOf" srcId="{D11D8AA1-029A-4CC7-B9A2-741649FA2DF2}" destId="{151575A2-51AC-46A7-A507-FE4968A3AE71}" srcOrd="0" destOrd="0" presId="urn:microsoft.com/office/officeart/2005/8/layout/pyramid2"/>
    <dgm:cxn modelId="{9B250BFA-F9B5-4785-AD85-4468D80C1467}" srcId="{361BCAC9-6079-445D-905F-924739DFF502}" destId="{D72AD385-DE92-418C-BD54-332885033381}" srcOrd="2" destOrd="0" parTransId="{2069B641-27B4-44F7-BF4E-860E89DCC74C}" sibTransId="{4030AF91-BCEF-4860-8CD3-EF9B835BB11E}"/>
    <dgm:cxn modelId="{6AED8466-533A-4641-B802-AA0FB5474353}" type="presParOf" srcId="{2C39F1B1-A161-42CF-8AEA-09D3B79698E6}" destId="{C8519D74-66D0-4FE5-BA52-58A452C2D7EA}" srcOrd="0" destOrd="0" presId="urn:microsoft.com/office/officeart/2005/8/layout/pyramid2"/>
    <dgm:cxn modelId="{53E08242-B450-4AD3-81C2-0C8725BC3A00}" type="presParOf" srcId="{2C39F1B1-A161-42CF-8AEA-09D3B79698E6}" destId="{78E5D945-B19F-4CCC-8A53-6438D43B7BA0}" srcOrd="1" destOrd="0" presId="urn:microsoft.com/office/officeart/2005/8/layout/pyramid2"/>
    <dgm:cxn modelId="{63D6502D-B247-4FDC-92DC-2F0BA2142CA1}" type="presParOf" srcId="{78E5D945-B19F-4CCC-8A53-6438D43B7BA0}" destId="{151575A2-51AC-46A7-A507-FE4968A3AE71}" srcOrd="0" destOrd="0" presId="urn:microsoft.com/office/officeart/2005/8/layout/pyramid2"/>
    <dgm:cxn modelId="{44FC4AF4-3137-4C03-B296-973C32AB4E4B}" type="presParOf" srcId="{78E5D945-B19F-4CCC-8A53-6438D43B7BA0}" destId="{8D891675-299D-4C12-9706-07A3AC7E2E8E}" srcOrd="1" destOrd="0" presId="urn:microsoft.com/office/officeart/2005/8/layout/pyramid2"/>
    <dgm:cxn modelId="{FC518C33-F517-41CC-8A47-328BF2E6C6F5}" type="presParOf" srcId="{78E5D945-B19F-4CCC-8A53-6438D43B7BA0}" destId="{81CE8525-F71C-45B7-B6ED-22A6ACF5597B}" srcOrd="2" destOrd="0" presId="urn:microsoft.com/office/officeart/2005/8/layout/pyramid2"/>
    <dgm:cxn modelId="{AB802BF9-79BB-44AF-A6CB-BEA24E81BD27}" type="presParOf" srcId="{78E5D945-B19F-4CCC-8A53-6438D43B7BA0}" destId="{0E37E2A6-0D91-4651-B319-ECFF8F518027}" srcOrd="3" destOrd="0" presId="urn:microsoft.com/office/officeart/2005/8/layout/pyramid2"/>
    <dgm:cxn modelId="{4E83424B-5FCB-48C1-BD28-BFB4CA28FCFB}" type="presParOf" srcId="{78E5D945-B19F-4CCC-8A53-6438D43B7BA0}" destId="{E2874F67-8D5E-4443-A914-61FFF328DAD6}" srcOrd="4" destOrd="0" presId="urn:microsoft.com/office/officeart/2005/8/layout/pyramid2"/>
    <dgm:cxn modelId="{55B9D5C3-05D1-4C62-9C7B-42B353C15415}" type="presParOf" srcId="{78E5D945-B19F-4CCC-8A53-6438D43B7BA0}" destId="{57DB001B-E4AC-4964-AA39-E60BA9DA84E5}" srcOrd="5" destOrd="0" presId="urn:microsoft.com/office/officeart/2005/8/layout/pyramid2"/>
    <dgm:cxn modelId="{DA01CD04-1ED2-44EA-BDE7-A50A0EAB4454}" type="presParOf" srcId="{78E5D945-B19F-4CCC-8A53-6438D43B7BA0}" destId="{2D3843F3-8B11-4EA1-9826-E585F93A34F0}" srcOrd="6" destOrd="0" presId="urn:microsoft.com/office/officeart/2005/8/layout/pyramid2"/>
    <dgm:cxn modelId="{90FC96BE-B2EF-48D0-85AB-4FF029749653}" type="presParOf" srcId="{78E5D945-B19F-4CCC-8A53-6438D43B7BA0}" destId="{F3115CF2-F54F-4C09-8B16-80C28272A33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0C1368-414B-467F-B36F-CF05B926264B}" type="doc">
      <dgm:prSet loTypeId="urn:microsoft.com/office/officeart/2005/8/layout/hList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ED00521-F037-477C-B1AB-9D215BB84132}">
      <dgm:prSet phldrT="[Text]" custT="1"/>
      <dgm:spPr/>
      <dgm:t>
        <a:bodyPr/>
        <a:lstStyle/>
        <a:p>
          <a:pPr algn="r"/>
          <a:r>
            <a:rPr lang="es-MX" sz="4000" b="1" dirty="0" err="1" smtClean="0">
              <a:solidFill>
                <a:srgbClr val="CC99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</a:t>
          </a:r>
          <a:r>
            <a:rPr lang="es-MX" sz="4000" b="1" dirty="0" smtClean="0">
              <a:solidFill>
                <a:srgbClr val="CC99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-Químicas</a:t>
          </a:r>
          <a:r>
            <a:rPr lang="es-MX" sz="3600" b="1" dirty="0" smtClean="0">
              <a:solidFill>
                <a:srgbClr val="CC99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b="1" dirty="0">
            <a:solidFill>
              <a:srgbClr val="CC99FF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95E44F-0D6F-476B-9F8B-CB3725A744CE}" type="parTrans" cxnId="{7E03ED7C-A603-4DCE-8A11-42481ADC78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FCA93E-38EA-41C8-A4B1-512BB7FB4E8B}" type="sibTrans" cxnId="{7E03ED7C-A603-4DCE-8A11-42481ADC782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19E5A2-9A3D-4581-B376-389AE502162D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Hemograma completo.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49F9E-EB94-46F2-B98B-97D7E7A2303A}" type="parTrans" cxnId="{95FF10D8-58F8-4487-B261-35342BE165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339935-EBF9-4EF6-8AAC-9E2F5FD7280C}" type="sibTrans" cxnId="{95FF10D8-58F8-4487-B261-35342BE1651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7E445C-5299-4670-AF62-AF2243E1B9B4}">
      <dgm:prSet phldrT="[Text]"/>
      <dgm:spPr/>
      <dgm:t>
        <a:bodyPr/>
        <a:lstStyle/>
        <a:p>
          <a:r>
            <a:rPr lang="es-MX" dirty="0" smtClean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Estudios de imágenes</a:t>
          </a:r>
          <a:endParaRPr lang="en-US" dirty="0">
            <a:solidFill>
              <a:srgbClr val="FFFF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B8FE0B-84EB-47BB-AF91-C7EA06A3D257}" type="parTrans" cxnId="{4B3532EB-6A1A-4EB1-B29E-6406A80BBAD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04A39-4D29-49BC-A4DC-09EF4EA3C0B6}" type="sibTrans" cxnId="{4B3532EB-6A1A-4EB1-B29E-6406A80BBAD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E900D-A258-4314-B54A-B229C6E6EEBA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Tomografía Axial Computarizada (TAC) de cráneo.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732B63-108C-49FF-8AEF-659553C4A21A}" type="parTrans" cxnId="{89164D46-ADF2-4639-BA50-B93926E435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F2367-BCD4-4CAC-87A4-AFC2543AFD16}" type="sibTrans" cxnId="{89164D46-ADF2-4639-BA50-B93926E4354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2F8FD-BA04-4966-ADA9-48EA9BA3D503}">
      <dgm:prSet phldrT="[Text]"/>
      <dgm:spPr/>
      <dgm:t>
        <a:bodyPr/>
        <a:lstStyle/>
        <a:p>
          <a:r>
            <a:rPr lang="es-MX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líquidos</a:t>
          </a:r>
          <a:endParaRPr lang="en-US" dirty="0">
            <a:solidFill>
              <a:srgbClr val="00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6B434-A6EF-41F3-9C03-F12699BA90C6}" type="parTrans" cxnId="{0FE2A5F3-51C9-489C-A5E6-BD6E67CCC9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F24C4-AFF7-4D3C-90FF-0BC9B93BBBDC}" type="sibTrans" cxnId="{0FE2A5F3-51C9-489C-A5E6-BD6E67CCC90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A86FE-E009-45D8-BDE7-50DA1055AF15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E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Punción Lumbar:       (</a:t>
          </a:r>
          <a:r>
            <a:rPr lang="es-ES" sz="2400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Siempre después del TAC</a:t>
          </a:r>
          <a:r>
            <a:rPr lang="es-E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938C39-BC97-4634-87E3-517C9A79EE9C}" type="parTrans" cxnId="{C2DF8861-B350-4A89-AD5A-F9B6680FA5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5D0689-97A3-4B33-9F1C-265B0BB94C16}" type="sibTrans" cxnId="{C2DF8861-B350-4A89-AD5A-F9B6680FA5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0153A-DC46-4336-B993-12AEAD52750C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Glucemia.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2BB2A-3268-4F08-AFB4-DD883A013F9E}" type="parTrans" cxnId="{66ACA4C1-08B5-470B-B1BD-607C355038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8B87ED-7F19-4E96-A324-3D45EB921078}" type="sibTrans" cxnId="{66ACA4C1-08B5-470B-B1BD-607C355038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B6EEE-A969-461D-8CFA-194D5DC45EB8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Creatinina.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323F3-CDAA-42B0-838F-1BDA99207EA6}" type="parTrans" cxnId="{1573548F-A111-4863-A0CD-5DCA6CD7313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A55ABA-92D8-477D-A34C-5302DEE2B442}" type="sibTrans" cxnId="{1573548F-A111-4863-A0CD-5DCA6CD7313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A52EA-D837-435B-AED3-29D0D5EA0D6A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Perfil hepático.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B325E9-34B0-4928-9B82-71748DBCFF05}" type="parTrans" cxnId="{CD29331B-8E83-48D8-8592-09C208F007E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B05B73-D173-406E-ADFA-D66B0613B9B6}" type="sibTrans" cxnId="{CD29331B-8E83-48D8-8592-09C208F007E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B6E73-301F-49F8-A70C-CFA53866C734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Amilasa.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F50039-3906-402B-9885-867F13597DE2}" type="parTrans" cxnId="{07A65EFC-9C03-40B4-AE98-73722E0FAF8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762192-A88F-4502-BAAE-FCA723FC1E53}" type="sibTrans" cxnId="{07A65EFC-9C03-40B4-AE98-73722E0FAF8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B8DE5-AFAA-424F-82C1-5358E27BE4B7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Amoniemia. 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B505F-DF91-4F7B-B9B5-7C53184519FA}" type="parTrans" cxnId="{84B92CB3-E8AF-4771-8969-DBD086A213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77530-265F-4EA8-80F7-83662EAB84F9}" type="sibTrans" cxnId="{84B92CB3-E8AF-4771-8969-DBD086A213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5D367-F4E7-4183-ABA7-1D72D5178113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Iones, incluyendo el calcio..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89B6B-0F7B-43AD-97B3-09823628FECD}" type="parTrans" cxnId="{3E4B4446-359D-421F-A7E0-9D5CDFB9D9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C23E08-33AF-437E-B23D-967424717C5C}" type="sibTrans" cxnId="{3E4B4446-359D-421F-A7E0-9D5CDFB9D9D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EBFB7-1458-41F9-BFB9-F730E70F19E1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s-E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Gasometría arterial.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6DA8E-1AC9-49E5-B0A4-3734CFFE3BF8}" type="parTrans" cxnId="{3DB6BCA6-8329-43F8-8453-3018DD4448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DFC4E-EBCE-4D9A-9A28-4EFEAA12F93C}" type="sibTrans" cxnId="{3DB6BCA6-8329-43F8-8453-3018DD4448B1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7B2F4-C677-4361-8C2D-EC54D32DF038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s-E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Coagulograma</a:t>
          </a:r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239B1C-2FDE-411E-9A5A-2EC895E7FBAB}" type="parTrans" cxnId="{3EF2F9B3-1483-4B32-A56B-4321952C74D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C93D3-F0E6-46B5-8DAD-4746D4307AFF}" type="sibTrans" cxnId="{3EF2F9B3-1483-4B32-A56B-4321952C74D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0A103-EFCC-4AAD-B95A-1BC030535AA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</a:t>
          </a:r>
          <a:r>
            <a:rPr lang="en-US" sz="2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tórax</a:t>
          </a:r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33DB5-90A9-45E9-A779-9C71DD4EBA37}" type="parTrans" cxnId="{656CE4DC-CD67-4EE6-9D20-F32D78198508}">
      <dgm:prSet/>
      <dgm:spPr/>
      <dgm:t>
        <a:bodyPr/>
        <a:lstStyle/>
        <a:p>
          <a:endParaRPr lang="es-ES"/>
        </a:p>
      </dgm:t>
    </dgm:pt>
    <dgm:pt modelId="{EFA97813-F484-46F2-8BB0-3DDF13A8A2B0}" type="sibTrans" cxnId="{656CE4DC-CD67-4EE6-9D20-F32D78198508}">
      <dgm:prSet/>
      <dgm:spPr/>
      <dgm:t>
        <a:bodyPr/>
        <a:lstStyle/>
        <a:p>
          <a:endParaRPr lang="es-ES"/>
        </a:p>
      </dgm:t>
    </dgm:pt>
    <dgm:pt modelId="{DB2AE828-1130-44DB-B823-BE50A1255895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Electrocardiograma.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31010-403B-48AF-BD17-C414BD80B80F}" type="parTrans" cxnId="{284EBB96-3BB3-49A0-8144-35844555B91B}">
      <dgm:prSet/>
      <dgm:spPr/>
      <dgm:t>
        <a:bodyPr/>
        <a:lstStyle/>
        <a:p>
          <a:endParaRPr lang="es-ES"/>
        </a:p>
      </dgm:t>
    </dgm:pt>
    <dgm:pt modelId="{BA707C61-4FC4-4156-8F17-ABF0B7074967}" type="sibTrans" cxnId="{284EBB96-3BB3-49A0-8144-35844555B91B}">
      <dgm:prSet/>
      <dgm:spPr/>
      <dgm:t>
        <a:bodyPr/>
        <a:lstStyle/>
        <a:p>
          <a:endParaRPr lang="es-ES"/>
        </a:p>
      </dgm:t>
    </dgm:pt>
    <dgm:pt modelId="{40B15E0D-ED3A-4066-8E3A-2E9F575194ED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E4A10-6BBE-4333-8797-5CB9526E4999}" type="parTrans" cxnId="{C1712B56-2378-4B67-8996-643EEEB52335}">
      <dgm:prSet/>
      <dgm:spPr/>
      <dgm:t>
        <a:bodyPr/>
        <a:lstStyle/>
        <a:p>
          <a:endParaRPr lang="es-ES"/>
        </a:p>
      </dgm:t>
    </dgm:pt>
    <dgm:pt modelId="{E09E4B21-BCE2-4054-B612-A05E328FF2DC}" type="sibTrans" cxnId="{C1712B56-2378-4B67-8996-643EEEB52335}">
      <dgm:prSet/>
      <dgm:spPr/>
      <dgm:t>
        <a:bodyPr/>
        <a:lstStyle/>
        <a:p>
          <a:endParaRPr lang="es-ES"/>
        </a:p>
      </dgm:t>
    </dgm:pt>
    <dgm:pt modelId="{4DC6B720-E677-40C7-A4AE-653162989B0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Resonancia Magnética.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11ECF-EB6D-4465-B9D5-6E64F41F4905}" type="parTrans" cxnId="{F38D5D99-C077-448A-83EA-6A888175BAA5}">
      <dgm:prSet/>
      <dgm:spPr/>
      <dgm:t>
        <a:bodyPr/>
        <a:lstStyle/>
        <a:p>
          <a:endParaRPr lang="es-ES"/>
        </a:p>
      </dgm:t>
    </dgm:pt>
    <dgm:pt modelId="{04B08833-FD83-49C8-B51D-7C2B90D342CD}" type="sibTrans" cxnId="{F38D5D99-C077-448A-83EA-6A888175BAA5}">
      <dgm:prSet/>
      <dgm:spPr/>
      <dgm:t>
        <a:bodyPr/>
        <a:lstStyle/>
        <a:p>
          <a:endParaRPr lang="es-ES"/>
        </a:p>
      </dgm:t>
    </dgm:pt>
    <dgm:pt modelId="{F24D9635-CC75-4FFA-B0C0-2CB44676F37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56EAB9-CB7C-41BA-B8F9-B69F6A212673}" type="parTrans" cxnId="{20F966A4-3454-4B87-B974-B21126392503}">
      <dgm:prSet/>
      <dgm:spPr/>
      <dgm:t>
        <a:bodyPr/>
        <a:lstStyle/>
        <a:p>
          <a:endParaRPr lang="es-ES"/>
        </a:p>
      </dgm:t>
    </dgm:pt>
    <dgm:pt modelId="{CC36F241-A789-416D-9A25-28CA045D0547}" type="sibTrans" cxnId="{20F966A4-3454-4B87-B974-B21126392503}">
      <dgm:prSet/>
      <dgm:spPr/>
      <dgm:t>
        <a:bodyPr/>
        <a:lstStyle/>
        <a:p>
          <a:endParaRPr lang="es-ES"/>
        </a:p>
      </dgm:t>
    </dgm:pt>
    <dgm:pt modelId="{AB36F470-EE3D-44AF-9FB0-F9B1947A0CE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Electroencefalograma.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D647D-FCB0-495C-A5F3-A3C82B7D9559}" type="parTrans" cxnId="{DF6A7BA2-F77D-4611-89F9-348443E99665}">
      <dgm:prSet/>
      <dgm:spPr/>
      <dgm:t>
        <a:bodyPr/>
        <a:lstStyle/>
        <a:p>
          <a:endParaRPr lang="es-ES"/>
        </a:p>
      </dgm:t>
    </dgm:pt>
    <dgm:pt modelId="{E6234E30-3814-4820-A879-3FD6DB89DB5A}" type="sibTrans" cxnId="{DF6A7BA2-F77D-4611-89F9-348443E99665}">
      <dgm:prSet/>
      <dgm:spPr/>
      <dgm:t>
        <a:bodyPr/>
        <a:lstStyle/>
        <a:p>
          <a:endParaRPr lang="es-ES"/>
        </a:p>
      </dgm:t>
    </dgm:pt>
    <dgm:pt modelId="{840F6F5E-CDB3-47A6-B391-BE7C5F07AEB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Hemocultivo.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C00325-06A0-4BE8-8396-533A26CED0A9}" type="parTrans" cxnId="{F44583A4-DF3A-4591-9092-75540AC952D2}">
      <dgm:prSet/>
      <dgm:spPr/>
      <dgm:t>
        <a:bodyPr/>
        <a:lstStyle/>
        <a:p>
          <a:endParaRPr lang="es-ES"/>
        </a:p>
      </dgm:t>
    </dgm:pt>
    <dgm:pt modelId="{F14B98F7-CFFA-4E44-B245-820BE85893D7}" type="sibTrans" cxnId="{F44583A4-DF3A-4591-9092-75540AC952D2}">
      <dgm:prSet/>
      <dgm:spPr/>
      <dgm:t>
        <a:bodyPr/>
        <a:lstStyle/>
        <a:p>
          <a:endParaRPr lang="es-ES"/>
        </a:p>
      </dgm:t>
    </dgm:pt>
    <dgm:pt modelId="{5E2A205F-C659-4875-BC32-EF2C9123F22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Urocultivo.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EBD3F-578A-4864-B614-D13C01CFACAF}" type="parTrans" cxnId="{3D5E046D-11D8-4B9C-8F43-795617820706}">
      <dgm:prSet/>
      <dgm:spPr/>
      <dgm:t>
        <a:bodyPr/>
        <a:lstStyle/>
        <a:p>
          <a:endParaRPr lang="es-ES"/>
        </a:p>
      </dgm:t>
    </dgm:pt>
    <dgm:pt modelId="{E1154601-FA35-43EE-856E-43B01F3B3B79}" type="sibTrans" cxnId="{3D5E046D-11D8-4B9C-8F43-795617820706}">
      <dgm:prSet/>
      <dgm:spPr/>
      <dgm:t>
        <a:bodyPr/>
        <a:lstStyle/>
        <a:p>
          <a:endParaRPr lang="es-ES"/>
        </a:p>
      </dgm:t>
    </dgm:pt>
    <dgm:pt modelId="{A3936832-98A9-497A-8EBC-2A4678439B9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Muestra</a:t>
          </a:r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jugo </a:t>
          </a:r>
          <a:r>
            <a:rPr lang="en-US" sz="2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gástrico</a:t>
          </a:r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 intoxicación profesional, medicamentosa o drogas de abuso</a:t>
          </a:r>
          <a:r>
            <a:rPr lang="es-ES" sz="2400" b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EC7D3-0D92-48F5-BD30-42FBC355EDDC}" type="parTrans" cxnId="{948FA6C8-D2C7-4270-96C0-4B106B79A4B2}">
      <dgm:prSet/>
      <dgm:spPr/>
      <dgm:t>
        <a:bodyPr/>
        <a:lstStyle/>
        <a:p>
          <a:endParaRPr lang="es-ES"/>
        </a:p>
      </dgm:t>
    </dgm:pt>
    <dgm:pt modelId="{7FF681EB-2C52-49CB-8FE1-1CAC3A6F06FB}" type="sibTrans" cxnId="{948FA6C8-D2C7-4270-96C0-4B106B79A4B2}">
      <dgm:prSet/>
      <dgm:spPr/>
      <dgm:t>
        <a:bodyPr/>
        <a:lstStyle/>
        <a:p>
          <a:endParaRPr lang="es-ES"/>
        </a:p>
      </dgm:t>
    </dgm:pt>
    <dgm:pt modelId="{AA0B881E-C350-4E3E-92B9-113E1963C9BD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Arteriografía</a:t>
          </a:r>
          <a:r>
            <a: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38B625-DDAC-4767-A69A-2E7FAF708A0B}" type="parTrans" cxnId="{02F60E88-4369-4FD1-BC04-06786CDA7AC4}">
      <dgm:prSet/>
      <dgm:spPr/>
      <dgm:t>
        <a:bodyPr/>
        <a:lstStyle/>
        <a:p>
          <a:endParaRPr lang="es-ES"/>
        </a:p>
      </dgm:t>
    </dgm:pt>
    <dgm:pt modelId="{249B65A6-F42F-4EEB-9EB6-174EA4E3D699}" type="sibTrans" cxnId="{02F60E88-4369-4FD1-BC04-06786CDA7AC4}">
      <dgm:prSet/>
      <dgm:spPr/>
      <dgm:t>
        <a:bodyPr/>
        <a:lstStyle/>
        <a:p>
          <a:endParaRPr lang="es-ES"/>
        </a:p>
      </dgm:t>
    </dgm:pt>
    <dgm:pt modelId="{2B791213-D2DB-4B68-B204-646A9221DEB0}">
      <dgm:prSet phldrT="[Text]" custT="1"/>
      <dgm:spPr>
        <a:solidFill>
          <a:srgbClr val="660066"/>
        </a:solidFill>
      </dgm:spPr>
      <dgm:t>
        <a:bodyPr/>
        <a:lstStyle/>
        <a:p>
          <a:pPr algn="l"/>
          <a:r>
            <a:rPr lang="en-US" sz="2400" dirty="0" err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Serología</a:t>
          </a:r>
          <a:r>
            <a:rPr lang="en-US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6CAA0-C146-4483-A1A1-CAD37B7A6B89}" type="parTrans" cxnId="{610055CA-CED8-42CA-919F-F4968137D5EA}">
      <dgm:prSet/>
      <dgm:spPr/>
      <dgm:t>
        <a:bodyPr/>
        <a:lstStyle/>
        <a:p>
          <a:endParaRPr lang="es-ES"/>
        </a:p>
      </dgm:t>
    </dgm:pt>
    <dgm:pt modelId="{1EFD8373-6F2A-41BD-A42C-9369EE5BEA20}" type="sibTrans" cxnId="{610055CA-CED8-42CA-919F-F4968137D5EA}">
      <dgm:prSet/>
      <dgm:spPr/>
      <dgm:t>
        <a:bodyPr/>
        <a:lstStyle/>
        <a:p>
          <a:endParaRPr lang="es-ES"/>
        </a:p>
      </dgm:t>
    </dgm:pt>
    <dgm:pt modelId="{D0307C4A-F5DC-4DF9-8BF0-7D4C20F69B75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cráneo.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7057B-5DDB-47BA-9D47-C1AEBB0BCE4C}" type="parTrans" cxnId="{12F27DF0-2CDF-478D-A30E-7370A4C1F29B}">
      <dgm:prSet/>
      <dgm:spPr/>
      <dgm:t>
        <a:bodyPr/>
        <a:lstStyle/>
        <a:p>
          <a:endParaRPr lang="es-ES"/>
        </a:p>
      </dgm:t>
    </dgm:pt>
    <dgm:pt modelId="{FE20AA72-D0F9-45A3-956A-CAB4D4FFB89A}" type="sibTrans" cxnId="{12F27DF0-2CDF-478D-A30E-7370A4C1F29B}">
      <dgm:prSet/>
      <dgm:spPr/>
      <dgm:t>
        <a:bodyPr/>
        <a:lstStyle/>
        <a:p>
          <a:endParaRPr lang="es-ES"/>
        </a:p>
      </dgm:t>
    </dgm:pt>
    <dgm:pt modelId="{EFAEF760-1ED2-4E70-8679-9AB9BA7F0EDD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columna cervical.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F67F7-36FD-4973-AB33-1EAE038C3578}" type="parTrans" cxnId="{09834BD6-4151-407A-8BDD-9B76B388255C}">
      <dgm:prSet/>
      <dgm:spPr/>
      <dgm:t>
        <a:bodyPr/>
        <a:lstStyle/>
        <a:p>
          <a:endParaRPr lang="es-ES"/>
        </a:p>
      </dgm:t>
    </dgm:pt>
    <dgm:pt modelId="{27866DEA-42B1-4768-A84B-4D233067D837}" type="sibTrans" cxnId="{09834BD6-4151-407A-8BDD-9B76B388255C}">
      <dgm:prSet/>
      <dgm:spPr/>
      <dgm:t>
        <a:bodyPr/>
        <a:lstStyle/>
        <a:p>
          <a:endParaRPr lang="es-ES"/>
        </a:p>
      </dgm:t>
    </dgm:pt>
    <dgm:pt modelId="{4F5987FE-D249-453A-8F8A-62EC22BC121A}" type="pres">
      <dgm:prSet presAssocID="{FE0C1368-414B-467F-B36F-CF05B926264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86A1C54-252E-4F69-8F12-D64A2F41B269}" type="pres">
      <dgm:prSet presAssocID="{0ED00521-F037-477C-B1AB-9D215BB84132}" presName="compositeNode" presStyleCnt="0">
        <dgm:presLayoutVars>
          <dgm:bulletEnabled val="1"/>
        </dgm:presLayoutVars>
      </dgm:prSet>
      <dgm:spPr/>
    </dgm:pt>
    <dgm:pt modelId="{EA5E8684-4538-46A9-88F7-CC138341C0D3}" type="pres">
      <dgm:prSet presAssocID="{0ED00521-F037-477C-B1AB-9D215BB84132}" presName="image" presStyleLbl="fgImgPlace1" presStyleIdx="0" presStyleCnt="3" custLinFactNeighborY="-3777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C998988-97A0-479A-AABB-738FA5B738C2}" type="pres">
      <dgm:prSet presAssocID="{0ED00521-F037-477C-B1AB-9D215BB84132}" presName="childNode" presStyleLbl="node1" presStyleIdx="0" presStyleCnt="3" custScaleX="116025" custScaleY="115446" custLinFactNeighborX="6397" custLinFactNeighborY="2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9E0D0-FBE3-4575-8907-9AE370E8876B}" type="pres">
      <dgm:prSet presAssocID="{0ED00521-F037-477C-B1AB-9D215BB84132}" presName="parentNode" presStyleLbl="revTx" presStyleIdx="0" presStyleCnt="3" custLinFactNeighborX="-134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16915-F65C-47AF-AEE9-00C9EE785132}" type="pres">
      <dgm:prSet presAssocID="{77FCA93E-38EA-41C8-A4B1-512BB7FB4E8B}" presName="sibTrans" presStyleCnt="0"/>
      <dgm:spPr/>
    </dgm:pt>
    <dgm:pt modelId="{568AA70D-D4DD-4256-8341-3A914A3C15DB}" type="pres">
      <dgm:prSet presAssocID="{4C7E445C-5299-4670-AF62-AF2243E1B9B4}" presName="compositeNode" presStyleCnt="0">
        <dgm:presLayoutVars>
          <dgm:bulletEnabled val="1"/>
        </dgm:presLayoutVars>
      </dgm:prSet>
      <dgm:spPr/>
    </dgm:pt>
    <dgm:pt modelId="{575BF761-0CB1-4D81-9ECE-5E2638F69303}" type="pres">
      <dgm:prSet presAssocID="{4C7E445C-5299-4670-AF62-AF2243E1B9B4}" presName="image" presStyleLbl="fgImgPlace1" presStyleIdx="1" presStyleCnt="3" custLinFactNeighborX="-37975" custLinFactNeighborY="-2358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E96344C-BC66-4B04-B1AB-1F7C4BCAD346}" type="pres">
      <dgm:prSet presAssocID="{4C7E445C-5299-4670-AF62-AF2243E1B9B4}" presName="childNode" presStyleLbl="node1" presStyleIdx="1" presStyleCnt="3" custScaleX="134403" custScaleY="116249" custLinFactNeighborX="4204" custLinFactNeighborY="26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119483-AB8D-4F79-8265-288C1D4B665E}" type="pres">
      <dgm:prSet presAssocID="{4C7E445C-5299-4670-AF62-AF2243E1B9B4}" presName="parentNode" presStyleLbl="revTx" presStyleIdx="1" presStyleCnt="3" custLinFactNeighborX="-7594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5D67D-6C81-49E6-8FB6-AEF2D5EF57BA}" type="pres">
      <dgm:prSet presAssocID="{9B604A39-4D29-49BC-A4DC-09EF4EA3C0B6}" presName="sibTrans" presStyleCnt="0"/>
      <dgm:spPr/>
    </dgm:pt>
    <dgm:pt modelId="{45BA1A38-C400-4849-A437-218FEA44E28A}" type="pres">
      <dgm:prSet presAssocID="{67D2F8FD-BA04-4966-ADA9-48EA9BA3D503}" presName="compositeNode" presStyleCnt="0">
        <dgm:presLayoutVars>
          <dgm:bulletEnabled val="1"/>
        </dgm:presLayoutVars>
      </dgm:prSet>
      <dgm:spPr/>
    </dgm:pt>
    <dgm:pt modelId="{4FD910ED-66A4-4253-BBF4-F135AA2A35F8}" type="pres">
      <dgm:prSet presAssocID="{67D2F8FD-BA04-4966-ADA9-48EA9BA3D503}" presName="image" presStyleLbl="fgImgPlace1" presStyleIdx="2" presStyleCnt="3" custLinFactNeighborX="-47578" custLinFactNeighborY="-2358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AA1C012-4236-4BD8-8603-54B940BF9BC1}" type="pres">
      <dgm:prSet presAssocID="{67D2F8FD-BA04-4966-ADA9-48EA9BA3D503}" presName="childNode" presStyleLbl="node1" presStyleIdx="2" presStyleCnt="3" custScaleX="122048" custScaleY="115107" custLinFactNeighborX="-3689" custLinFactNeighborY="24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2DDEFE-AB30-4284-8A1F-8FF14EC9E413}" type="pres">
      <dgm:prSet presAssocID="{67D2F8FD-BA04-4966-ADA9-48EA9BA3D503}" presName="parentNode" presStyleLbl="revTx" presStyleIdx="2" presStyleCnt="3" custLinFactNeighborX="-951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D30483-2835-49B2-AB19-0571D228720A}" type="presOf" srcId="{FE0C1368-414B-467F-B36F-CF05B926264B}" destId="{4F5987FE-D249-453A-8F8A-62EC22BC121A}" srcOrd="0" destOrd="0" presId="urn:microsoft.com/office/officeart/2005/8/layout/hList2"/>
    <dgm:cxn modelId="{76509CC4-9DE7-4D87-94B8-96609BA47901}" type="presOf" srcId="{840F6F5E-CDB3-47A6-B391-BE7C5F07AEB0}" destId="{6AA1C012-4236-4BD8-8603-54B940BF9BC1}" srcOrd="0" destOrd="1" presId="urn:microsoft.com/office/officeart/2005/8/layout/hList2"/>
    <dgm:cxn modelId="{12F27DF0-2CDF-478D-A30E-7370A4C1F29B}" srcId="{4C7E445C-5299-4670-AF62-AF2243E1B9B4}" destId="{D0307C4A-F5DC-4DF9-8BF0-7D4C20F69B75}" srcOrd="1" destOrd="0" parTransId="{5407057B-5DDB-47BA-9D47-C1AEBB0BCE4C}" sibTransId="{FE20AA72-D0F9-45A3-956A-CAB4D4FFB89A}"/>
    <dgm:cxn modelId="{7B18E03E-C04B-41EF-8A58-509D707CF026}" type="presOf" srcId="{3737B2F4-C677-4361-8C2D-EC54D32DF038}" destId="{6C998988-97A0-479A-AABB-738FA5B738C2}" srcOrd="0" destOrd="8" presId="urn:microsoft.com/office/officeart/2005/8/layout/hList2"/>
    <dgm:cxn modelId="{BE9A246D-CAD2-45F5-A88F-C7E866C2D695}" type="presOf" srcId="{D48B8DE5-AFAA-424F-82C1-5358E27BE4B7}" destId="{6C998988-97A0-479A-AABB-738FA5B738C2}" srcOrd="0" destOrd="5" presId="urn:microsoft.com/office/officeart/2005/8/layout/hList2"/>
    <dgm:cxn modelId="{4B3532EB-6A1A-4EB1-B29E-6406A80BBAD5}" srcId="{FE0C1368-414B-467F-B36F-CF05B926264B}" destId="{4C7E445C-5299-4670-AF62-AF2243E1B9B4}" srcOrd="1" destOrd="0" parTransId="{27B8FE0B-84EB-47BB-AF91-C7EA06A3D257}" sibTransId="{9B604A39-4D29-49BC-A4DC-09EF4EA3C0B6}"/>
    <dgm:cxn modelId="{0FE2A5F3-51C9-489C-A5E6-BD6E67CCC905}" srcId="{FE0C1368-414B-467F-B36F-CF05B926264B}" destId="{67D2F8FD-BA04-4966-ADA9-48EA9BA3D503}" srcOrd="2" destOrd="0" parTransId="{9696B434-A6EF-41F3-9C03-F12699BA90C6}" sibTransId="{A0DF24C4-AFF7-4D3C-90FF-0BC9B93BBBDC}"/>
    <dgm:cxn modelId="{72E556EA-DF55-4458-9096-7A0B6DE1ED1F}" type="presOf" srcId="{14BB6EEE-A969-461D-8CFA-194D5DC45EB8}" destId="{6C998988-97A0-479A-AABB-738FA5B738C2}" srcOrd="0" destOrd="2" presId="urn:microsoft.com/office/officeart/2005/8/layout/hList2"/>
    <dgm:cxn modelId="{63A7A633-A96E-4AD8-86BD-C85FCE33DC57}" type="presOf" srcId="{2B791213-D2DB-4B68-B204-646A9221DEB0}" destId="{6C998988-97A0-479A-AABB-738FA5B738C2}" srcOrd="0" destOrd="9" presId="urn:microsoft.com/office/officeart/2005/8/layout/hList2"/>
    <dgm:cxn modelId="{328EBAC0-B96B-474F-8EFC-6B4CB28D91C7}" type="presOf" srcId="{0ED00521-F037-477C-B1AB-9D215BB84132}" destId="{75C9E0D0-FBE3-4575-8907-9AE370E8876B}" srcOrd="0" destOrd="0" presId="urn:microsoft.com/office/officeart/2005/8/layout/hList2"/>
    <dgm:cxn modelId="{3EF2F9B3-1483-4B32-A56B-4321952C74DC}" srcId="{0ED00521-F037-477C-B1AB-9D215BB84132}" destId="{3737B2F4-C677-4361-8C2D-EC54D32DF038}" srcOrd="8" destOrd="0" parTransId="{91239B1C-2FDE-411E-9A5A-2EC895E7FBAB}" sibTransId="{3C5C93D3-F0E6-46B5-8DAD-4746D4307AFF}"/>
    <dgm:cxn modelId="{07A65EFC-9C03-40B4-AE98-73722E0FAF81}" srcId="{0ED00521-F037-477C-B1AB-9D215BB84132}" destId="{451B6E73-301F-49F8-A70C-CFA53866C734}" srcOrd="4" destOrd="0" parTransId="{0AF50039-3906-402B-9885-867F13597DE2}" sibTransId="{3C762192-A88F-4502-BAAE-FCA723FC1E53}"/>
    <dgm:cxn modelId="{95FF10D8-58F8-4487-B261-35342BE1651F}" srcId="{0ED00521-F037-477C-B1AB-9D215BB84132}" destId="{8119E5A2-9A3D-4581-B376-389AE502162D}" srcOrd="0" destOrd="0" parTransId="{F3D49F9E-EB94-46F2-B98B-97D7E7A2303A}" sibTransId="{97339935-EBF9-4EF6-8AAC-9E2F5FD7280C}"/>
    <dgm:cxn modelId="{656CE4DC-CD67-4EE6-9D20-F32D78198508}" srcId="{4C7E445C-5299-4670-AF62-AF2243E1B9B4}" destId="{0C50A103-EFCC-4AAD-B95A-1BC030535AA9}" srcOrd="0" destOrd="0" parTransId="{7F133DB5-90A9-45E9-A779-9C71DD4EBA37}" sibTransId="{EFA97813-F484-46F2-8BB0-3DDF13A8A2B0}"/>
    <dgm:cxn modelId="{4DE42ECC-C793-4D17-8E0B-011C676D2CE7}" type="presOf" srcId="{AA0B881E-C350-4E3E-92B9-113E1963C9BD}" destId="{9E96344C-BC66-4B04-B1AB-1F7C4BCAD346}" srcOrd="0" destOrd="7" presId="urn:microsoft.com/office/officeart/2005/8/layout/hList2"/>
    <dgm:cxn modelId="{D64754FE-92F7-4447-B51C-87E7F9AF9941}" type="presOf" srcId="{18EA86FE-E009-45D8-BDE7-50DA1055AF15}" destId="{6AA1C012-4236-4BD8-8603-54B940BF9BC1}" srcOrd="0" destOrd="0" presId="urn:microsoft.com/office/officeart/2005/8/layout/hList2"/>
    <dgm:cxn modelId="{257B9A72-F826-4EBA-9153-5ABF2835B7F8}" type="presOf" srcId="{EFAEF760-1ED2-4E70-8679-9AB9BA7F0EDD}" destId="{9E96344C-BC66-4B04-B1AB-1F7C4BCAD346}" srcOrd="0" destOrd="2" presId="urn:microsoft.com/office/officeart/2005/8/layout/hList2"/>
    <dgm:cxn modelId="{948FA6C8-D2C7-4270-96C0-4B106B79A4B2}" srcId="{67D2F8FD-BA04-4966-ADA9-48EA9BA3D503}" destId="{A3936832-98A9-497A-8EBC-2A4678439B90}" srcOrd="3" destOrd="0" parTransId="{714EC7D3-0D92-48F5-BD30-42FBC355EDDC}" sibTransId="{7FF681EB-2C52-49CB-8FE1-1CAC3A6F06FB}"/>
    <dgm:cxn modelId="{A199EBD5-4ABA-405F-8B2F-CF08C6D0B648}" type="presOf" srcId="{65F0153A-DC46-4336-B993-12AEAD52750C}" destId="{6C998988-97A0-479A-AABB-738FA5B738C2}" srcOrd="0" destOrd="1" presId="urn:microsoft.com/office/officeart/2005/8/layout/hList2"/>
    <dgm:cxn modelId="{09834BD6-4151-407A-8BDD-9B76B388255C}" srcId="{4C7E445C-5299-4670-AF62-AF2243E1B9B4}" destId="{EFAEF760-1ED2-4E70-8679-9AB9BA7F0EDD}" srcOrd="2" destOrd="0" parTransId="{0E7F67F7-36FD-4973-AB33-1EAE038C3578}" sibTransId="{27866DEA-42B1-4768-A84B-4D233067D837}"/>
    <dgm:cxn modelId="{284EBB96-3BB3-49A0-8144-35844555B91B}" srcId="{4C7E445C-5299-4670-AF62-AF2243E1B9B4}" destId="{DB2AE828-1130-44DB-B823-BE50A1255895}" srcOrd="3" destOrd="0" parTransId="{CB531010-403B-48AF-BD17-C414BD80B80F}" sibTransId="{BA707C61-4FC4-4156-8F17-ABF0B7074967}"/>
    <dgm:cxn modelId="{7E03ED7C-A603-4DCE-8A11-42481ADC7826}" srcId="{FE0C1368-414B-467F-B36F-CF05B926264B}" destId="{0ED00521-F037-477C-B1AB-9D215BB84132}" srcOrd="0" destOrd="0" parTransId="{8A95E44F-0D6F-476B-9F8B-CB3725A744CE}" sibTransId="{77FCA93E-38EA-41C8-A4B1-512BB7FB4E8B}"/>
    <dgm:cxn modelId="{BCDD1E13-6661-4E75-9AF8-A41A45AAB015}" type="presOf" srcId="{F24D9635-CC75-4FFA-B0C0-2CB44676F376}" destId="{9E96344C-BC66-4B04-B1AB-1F7C4BCAD346}" srcOrd="0" destOrd="8" presId="urn:microsoft.com/office/officeart/2005/8/layout/hList2"/>
    <dgm:cxn modelId="{02F60E88-4369-4FD1-BC04-06786CDA7AC4}" srcId="{4C7E445C-5299-4670-AF62-AF2243E1B9B4}" destId="{AA0B881E-C350-4E3E-92B9-113E1963C9BD}" srcOrd="7" destOrd="0" parTransId="{9338B625-DDAC-4767-A69A-2E7FAF708A0B}" sibTransId="{249B65A6-F42F-4EEB-9EB6-174EA4E3D699}"/>
    <dgm:cxn modelId="{6E3D4F0A-AC61-49B7-B6C8-F92735014C93}" type="presOf" srcId="{0C50A103-EFCC-4AAD-B95A-1BC030535AA9}" destId="{9E96344C-BC66-4B04-B1AB-1F7C4BCAD346}" srcOrd="0" destOrd="0" presId="urn:microsoft.com/office/officeart/2005/8/layout/hList2"/>
    <dgm:cxn modelId="{DF6A7BA2-F77D-4611-89F9-348443E99665}" srcId="{4C7E445C-5299-4670-AF62-AF2243E1B9B4}" destId="{AB36F470-EE3D-44AF-9FB0-F9B1947A0CE9}" srcOrd="4" destOrd="0" parTransId="{95BD647D-FCB0-495C-A5F3-A3C82B7D9559}" sibTransId="{E6234E30-3814-4820-A879-3FD6DB89DB5A}"/>
    <dgm:cxn modelId="{EA26D577-CB05-4BD0-BEE7-554D1C726E25}" type="presOf" srcId="{8119E5A2-9A3D-4581-B376-389AE502162D}" destId="{6C998988-97A0-479A-AABB-738FA5B738C2}" srcOrd="0" destOrd="0" presId="urn:microsoft.com/office/officeart/2005/8/layout/hList2"/>
    <dgm:cxn modelId="{9A48E46C-999E-47A4-9DDF-922928C51962}" type="presOf" srcId="{AB36F470-EE3D-44AF-9FB0-F9B1947A0CE9}" destId="{9E96344C-BC66-4B04-B1AB-1F7C4BCAD346}" srcOrd="0" destOrd="4" presId="urn:microsoft.com/office/officeart/2005/8/layout/hList2"/>
    <dgm:cxn modelId="{89164D46-ADF2-4639-BA50-B93926E43543}" srcId="{4C7E445C-5299-4670-AF62-AF2243E1B9B4}" destId="{A95E900D-A258-4314-B54A-B229C6E6EEBA}" srcOrd="5" destOrd="0" parTransId="{1C732B63-108C-49FF-8AEF-659553C4A21A}" sibTransId="{8E8F2367-BCD4-4CAC-87A4-AFC2543AFD16}"/>
    <dgm:cxn modelId="{CD29331B-8E83-48D8-8592-09C208F007E9}" srcId="{0ED00521-F037-477C-B1AB-9D215BB84132}" destId="{7D4A52EA-D837-435B-AED3-29D0D5EA0D6A}" srcOrd="3" destOrd="0" parTransId="{8CB325E9-34B0-4928-9B82-71748DBCFF05}" sibTransId="{16B05B73-D173-406E-ADFA-D66B0613B9B6}"/>
    <dgm:cxn modelId="{D5BFFB1C-2C04-47C9-A57D-58A280DAA9BA}" type="presOf" srcId="{451B6E73-301F-49F8-A70C-CFA53866C734}" destId="{6C998988-97A0-479A-AABB-738FA5B738C2}" srcOrd="0" destOrd="4" presId="urn:microsoft.com/office/officeart/2005/8/layout/hList2"/>
    <dgm:cxn modelId="{BD1B8872-D62F-467D-93CE-82687633C7AA}" type="presOf" srcId="{A95E900D-A258-4314-B54A-B229C6E6EEBA}" destId="{9E96344C-BC66-4B04-B1AB-1F7C4BCAD346}" srcOrd="0" destOrd="5" presId="urn:microsoft.com/office/officeart/2005/8/layout/hList2"/>
    <dgm:cxn modelId="{0BD840BD-4029-4A3E-A1D3-AA2CF568E074}" type="presOf" srcId="{D0307C4A-F5DC-4DF9-8BF0-7D4C20F69B75}" destId="{9E96344C-BC66-4B04-B1AB-1F7C4BCAD346}" srcOrd="0" destOrd="1" presId="urn:microsoft.com/office/officeart/2005/8/layout/hList2"/>
    <dgm:cxn modelId="{FCF16DB0-7BB4-494F-A3AC-2FB73C0FD3E2}" type="presOf" srcId="{4DC6B720-E677-40C7-A4AE-653162989B0C}" destId="{9E96344C-BC66-4B04-B1AB-1F7C4BCAD346}" srcOrd="0" destOrd="6" presId="urn:microsoft.com/office/officeart/2005/8/layout/hList2"/>
    <dgm:cxn modelId="{A1B61574-A766-4463-8025-2292790305E5}" type="presOf" srcId="{22C5D367-F4E7-4183-ABA7-1D72D5178113}" destId="{6C998988-97A0-479A-AABB-738FA5B738C2}" srcOrd="0" destOrd="6" presId="urn:microsoft.com/office/officeart/2005/8/layout/hList2"/>
    <dgm:cxn modelId="{610055CA-CED8-42CA-919F-F4968137D5EA}" srcId="{0ED00521-F037-477C-B1AB-9D215BB84132}" destId="{2B791213-D2DB-4B68-B204-646A9221DEB0}" srcOrd="9" destOrd="0" parTransId="{DD36CAA0-C146-4483-A1A1-CAD37B7A6B89}" sibTransId="{1EFD8373-6F2A-41BD-A42C-9369EE5BEA20}"/>
    <dgm:cxn modelId="{C2DF8861-B350-4A89-AD5A-F9B6680FA5D1}" srcId="{67D2F8FD-BA04-4966-ADA9-48EA9BA3D503}" destId="{18EA86FE-E009-45D8-BDE7-50DA1055AF15}" srcOrd="0" destOrd="0" parTransId="{B0938C39-BC97-4634-87E3-517C9A79EE9C}" sibTransId="{2E5D0689-97A3-4B33-9F1C-265B0BB94C16}"/>
    <dgm:cxn modelId="{66ACA4C1-08B5-470B-B1BD-607C3550380E}" srcId="{0ED00521-F037-477C-B1AB-9D215BB84132}" destId="{65F0153A-DC46-4336-B993-12AEAD52750C}" srcOrd="1" destOrd="0" parTransId="{86D2BB2A-3268-4F08-AFB4-DD883A013F9E}" sibTransId="{1C8B87ED-7F19-4E96-A324-3D45EB921078}"/>
    <dgm:cxn modelId="{212F224F-7F82-4406-86FD-BA942E53A7AF}" type="presOf" srcId="{7D4A52EA-D837-435B-AED3-29D0D5EA0D6A}" destId="{6C998988-97A0-479A-AABB-738FA5B738C2}" srcOrd="0" destOrd="3" presId="urn:microsoft.com/office/officeart/2005/8/layout/hList2"/>
    <dgm:cxn modelId="{6AE83DED-9214-4F7F-BC91-50196D551C42}" type="presOf" srcId="{64AEBFB7-1458-41F9-BFB9-F730E70F19E1}" destId="{6C998988-97A0-479A-AABB-738FA5B738C2}" srcOrd="0" destOrd="7" presId="urn:microsoft.com/office/officeart/2005/8/layout/hList2"/>
    <dgm:cxn modelId="{C1712B56-2378-4B67-8996-643EEEB52335}" srcId="{4C7E445C-5299-4670-AF62-AF2243E1B9B4}" destId="{40B15E0D-ED3A-4066-8E3A-2E9F575194ED}" srcOrd="9" destOrd="0" parTransId="{FE9E4A10-6BBE-4333-8797-5CB9526E4999}" sibTransId="{E09E4B21-BCE2-4054-B612-A05E328FF2DC}"/>
    <dgm:cxn modelId="{30BEA451-127C-4AA8-B9AC-300349C596A9}" type="presOf" srcId="{4C7E445C-5299-4670-AF62-AF2243E1B9B4}" destId="{16119483-AB8D-4F79-8265-288C1D4B665E}" srcOrd="0" destOrd="0" presId="urn:microsoft.com/office/officeart/2005/8/layout/hList2"/>
    <dgm:cxn modelId="{3DB6BCA6-8329-43F8-8453-3018DD4448B1}" srcId="{0ED00521-F037-477C-B1AB-9D215BB84132}" destId="{64AEBFB7-1458-41F9-BFB9-F730E70F19E1}" srcOrd="7" destOrd="0" parTransId="{D716DA8E-1AC9-49E5-B0A4-3734CFFE3BF8}" sibTransId="{424DFC4E-EBCE-4D9A-9A28-4EFEAA12F93C}"/>
    <dgm:cxn modelId="{20F966A4-3454-4B87-B974-B21126392503}" srcId="{4C7E445C-5299-4670-AF62-AF2243E1B9B4}" destId="{F24D9635-CC75-4FFA-B0C0-2CB44676F376}" srcOrd="8" destOrd="0" parTransId="{AC56EAB9-CB7C-41BA-B8F9-B69F6A212673}" sibTransId="{CC36F241-A789-416D-9A25-28CA045D0547}"/>
    <dgm:cxn modelId="{3D5E046D-11D8-4B9C-8F43-795617820706}" srcId="{67D2F8FD-BA04-4966-ADA9-48EA9BA3D503}" destId="{5E2A205F-C659-4875-BC32-EF2C9123F220}" srcOrd="2" destOrd="0" parTransId="{D1BEBD3F-578A-4864-B614-D13C01CFACAF}" sibTransId="{E1154601-FA35-43EE-856E-43B01F3B3B79}"/>
    <dgm:cxn modelId="{9D932BA2-98E7-460D-800A-DC34CC9FB8CA}" type="presOf" srcId="{40B15E0D-ED3A-4066-8E3A-2E9F575194ED}" destId="{9E96344C-BC66-4B04-B1AB-1F7C4BCAD346}" srcOrd="0" destOrd="9" presId="urn:microsoft.com/office/officeart/2005/8/layout/hList2"/>
    <dgm:cxn modelId="{8C2E93B0-B978-40DA-9D4C-2486C19331A2}" type="presOf" srcId="{67D2F8FD-BA04-4966-ADA9-48EA9BA3D503}" destId="{E12DDEFE-AB30-4284-8A1F-8FF14EC9E413}" srcOrd="0" destOrd="0" presId="urn:microsoft.com/office/officeart/2005/8/layout/hList2"/>
    <dgm:cxn modelId="{A0812014-DA1F-4410-8F99-C78ED72A4B12}" type="presOf" srcId="{5E2A205F-C659-4875-BC32-EF2C9123F220}" destId="{6AA1C012-4236-4BD8-8603-54B940BF9BC1}" srcOrd="0" destOrd="2" presId="urn:microsoft.com/office/officeart/2005/8/layout/hList2"/>
    <dgm:cxn modelId="{84B92CB3-E8AF-4771-8969-DBD086A213B1}" srcId="{0ED00521-F037-477C-B1AB-9D215BB84132}" destId="{D48B8DE5-AFAA-424F-82C1-5358E27BE4B7}" srcOrd="5" destOrd="0" parTransId="{7EEB505F-DF91-4F7B-B9B5-7C53184519FA}" sibTransId="{EEB77530-265F-4EA8-80F7-83662EAB84F9}"/>
    <dgm:cxn modelId="{F44583A4-DF3A-4591-9092-75540AC952D2}" srcId="{67D2F8FD-BA04-4966-ADA9-48EA9BA3D503}" destId="{840F6F5E-CDB3-47A6-B391-BE7C5F07AEB0}" srcOrd="1" destOrd="0" parTransId="{EDC00325-06A0-4BE8-8396-533A26CED0A9}" sibTransId="{F14B98F7-CFFA-4E44-B245-820BE85893D7}"/>
    <dgm:cxn modelId="{1573548F-A111-4863-A0CD-5DCA6CD7313C}" srcId="{0ED00521-F037-477C-B1AB-9D215BB84132}" destId="{14BB6EEE-A969-461D-8CFA-194D5DC45EB8}" srcOrd="2" destOrd="0" parTransId="{A52323F3-CDAA-42B0-838F-1BDA99207EA6}" sibTransId="{50A55ABA-92D8-477D-A34C-5302DEE2B442}"/>
    <dgm:cxn modelId="{1CE5E106-4DC7-41D0-A125-2A71183B41AC}" type="presOf" srcId="{A3936832-98A9-497A-8EBC-2A4678439B90}" destId="{6AA1C012-4236-4BD8-8603-54B940BF9BC1}" srcOrd="0" destOrd="3" presId="urn:microsoft.com/office/officeart/2005/8/layout/hList2"/>
    <dgm:cxn modelId="{F0149E5E-FB07-4F15-B23F-D946D6E9A371}" type="presOf" srcId="{DB2AE828-1130-44DB-B823-BE50A1255895}" destId="{9E96344C-BC66-4B04-B1AB-1F7C4BCAD346}" srcOrd="0" destOrd="3" presId="urn:microsoft.com/office/officeart/2005/8/layout/hList2"/>
    <dgm:cxn modelId="{F38D5D99-C077-448A-83EA-6A888175BAA5}" srcId="{4C7E445C-5299-4670-AF62-AF2243E1B9B4}" destId="{4DC6B720-E677-40C7-A4AE-653162989B0C}" srcOrd="6" destOrd="0" parTransId="{42311ECF-EB6D-4465-B9D5-6E64F41F4905}" sibTransId="{04B08833-FD83-49C8-B51D-7C2B90D342CD}"/>
    <dgm:cxn modelId="{3E4B4446-359D-421F-A7E0-9D5CDFB9D9D0}" srcId="{0ED00521-F037-477C-B1AB-9D215BB84132}" destId="{22C5D367-F4E7-4183-ABA7-1D72D5178113}" srcOrd="6" destOrd="0" parTransId="{94289B6B-0F7B-43AD-97B3-09823628FECD}" sibTransId="{B1C23E08-33AF-437E-B23D-967424717C5C}"/>
    <dgm:cxn modelId="{25969ADB-18FE-41BA-9C6D-4B991B94D0A4}" type="presParOf" srcId="{4F5987FE-D249-453A-8F8A-62EC22BC121A}" destId="{D86A1C54-252E-4F69-8F12-D64A2F41B269}" srcOrd="0" destOrd="0" presId="urn:microsoft.com/office/officeart/2005/8/layout/hList2"/>
    <dgm:cxn modelId="{C3A15016-53D0-4DB2-922B-5E160DAB4702}" type="presParOf" srcId="{D86A1C54-252E-4F69-8F12-D64A2F41B269}" destId="{EA5E8684-4538-46A9-88F7-CC138341C0D3}" srcOrd="0" destOrd="0" presId="urn:microsoft.com/office/officeart/2005/8/layout/hList2"/>
    <dgm:cxn modelId="{5006DCF0-0220-4F5F-B0F5-E0F7A9C605F4}" type="presParOf" srcId="{D86A1C54-252E-4F69-8F12-D64A2F41B269}" destId="{6C998988-97A0-479A-AABB-738FA5B738C2}" srcOrd="1" destOrd="0" presId="urn:microsoft.com/office/officeart/2005/8/layout/hList2"/>
    <dgm:cxn modelId="{08F351B5-53A9-439B-A338-7189307FF55C}" type="presParOf" srcId="{D86A1C54-252E-4F69-8F12-D64A2F41B269}" destId="{75C9E0D0-FBE3-4575-8907-9AE370E8876B}" srcOrd="2" destOrd="0" presId="urn:microsoft.com/office/officeart/2005/8/layout/hList2"/>
    <dgm:cxn modelId="{0F2339EB-506A-4E03-93BE-2267DB9C7F86}" type="presParOf" srcId="{4F5987FE-D249-453A-8F8A-62EC22BC121A}" destId="{41C16915-F65C-47AF-AEE9-00C9EE785132}" srcOrd="1" destOrd="0" presId="urn:microsoft.com/office/officeart/2005/8/layout/hList2"/>
    <dgm:cxn modelId="{2F9966D7-966D-4DCE-AB30-E1CA8DAC7E70}" type="presParOf" srcId="{4F5987FE-D249-453A-8F8A-62EC22BC121A}" destId="{568AA70D-D4DD-4256-8341-3A914A3C15DB}" srcOrd="2" destOrd="0" presId="urn:microsoft.com/office/officeart/2005/8/layout/hList2"/>
    <dgm:cxn modelId="{41F413D6-F498-4DB0-ADA1-1E982AE96E32}" type="presParOf" srcId="{568AA70D-D4DD-4256-8341-3A914A3C15DB}" destId="{575BF761-0CB1-4D81-9ECE-5E2638F69303}" srcOrd="0" destOrd="0" presId="urn:microsoft.com/office/officeart/2005/8/layout/hList2"/>
    <dgm:cxn modelId="{0F72D370-FC18-4B9C-B0B8-A8E5E8B5690C}" type="presParOf" srcId="{568AA70D-D4DD-4256-8341-3A914A3C15DB}" destId="{9E96344C-BC66-4B04-B1AB-1F7C4BCAD346}" srcOrd="1" destOrd="0" presId="urn:microsoft.com/office/officeart/2005/8/layout/hList2"/>
    <dgm:cxn modelId="{EBC5C79C-DC5F-4EE7-B36D-8C9710A0D025}" type="presParOf" srcId="{568AA70D-D4DD-4256-8341-3A914A3C15DB}" destId="{16119483-AB8D-4F79-8265-288C1D4B665E}" srcOrd="2" destOrd="0" presId="urn:microsoft.com/office/officeart/2005/8/layout/hList2"/>
    <dgm:cxn modelId="{EB42C6E9-C923-4D7A-A443-AE94F64F9895}" type="presParOf" srcId="{4F5987FE-D249-453A-8F8A-62EC22BC121A}" destId="{1595D67D-6C81-49E6-8FB6-AEF2D5EF57BA}" srcOrd="3" destOrd="0" presId="urn:microsoft.com/office/officeart/2005/8/layout/hList2"/>
    <dgm:cxn modelId="{4836D3A7-028F-40E4-990C-2008DB536557}" type="presParOf" srcId="{4F5987FE-D249-453A-8F8A-62EC22BC121A}" destId="{45BA1A38-C400-4849-A437-218FEA44E28A}" srcOrd="4" destOrd="0" presId="urn:microsoft.com/office/officeart/2005/8/layout/hList2"/>
    <dgm:cxn modelId="{C10E766B-DAD3-4A7B-9862-CD35AE7BBF85}" type="presParOf" srcId="{45BA1A38-C400-4849-A437-218FEA44E28A}" destId="{4FD910ED-66A4-4253-BBF4-F135AA2A35F8}" srcOrd="0" destOrd="0" presId="urn:microsoft.com/office/officeart/2005/8/layout/hList2"/>
    <dgm:cxn modelId="{F642E41A-0BEF-490E-88DA-4EF27FF0AF52}" type="presParOf" srcId="{45BA1A38-C400-4849-A437-218FEA44E28A}" destId="{6AA1C012-4236-4BD8-8603-54B940BF9BC1}" srcOrd="1" destOrd="0" presId="urn:microsoft.com/office/officeart/2005/8/layout/hList2"/>
    <dgm:cxn modelId="{13053C67-2104-4F42-8BAE-FD11F367BBDD}" type="presParOf" srcId="{45BA1A38-C400-4849-A437-218FEA44E28A}" destId="{E12DDEFE-AB30-4284-8A1F-8FF14EC9E41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E448F-564D-47EA-868E-A540650F6AA0}">
      <dsp:nvSpPr>
        <dsp:cNvPr id="0" name=""/>
        <dsp:cNvSpPr/>
      </dsp:nvSpPr>
      <dsp:spPr>
        <a:xfrm>
          <a:off x="0" y="6205690"/>
          <a:ext cx="12029089" cy="1357653"/>
        </a:xfrm>
        <a:prstGeom prst="rect">
          <a:avLst/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p3d prstMaterial="plastic">
          <a:bevelT w="50800" h="50800" prst="riblet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205690"/>
        <a:ext cx="12029089" cy="733132"/>
      </dsp:txXfrm>
    </dsp:sp>
    <dsp:sp modelId="{7A894B4C-B980-4C65-BE49-DF5A44378787}">
      <dsp:nvSpPr>
        <dsp:cNvPr id="0" name=""/>
        <dsp:cNvSpPr/>
      </dsp:nvSpPr>
      <dsp:spPr>
        <a:xfrm>
          <a:off x="0" y="6911670"/>
          <a:ext cx="12029089" cy="624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911670"/>
        <a:ext cx="12029089" cy="624520"/>
      </dsp:txXfrm>
    </dsp:sp>
    <dsp:sp modelId="{F2553238-9034-40E0-B5B9-B689919D4336}">
      <dsp:nvSpPr>
        <dsp:cNvPr id="0" name=""/>
        <dsp:cNvSpPr/>
      </dsp:nvSpPr>
      <dsp:spPr>
        <a:xfrm rot="10800000">
          <a:off x="0" y="4137984"/>
          <a:ext cx="12029089" cy="2088070"/>
        </a:xfrm>
        <a:prstGeom prst="upArrowCallout">
          <a:avLst/>
        </a:prstGeom>
        <a:solidFill>
          <a:schemeClr val="accent2">
            <a:lumMod val="50000"/>
            <a:alpha val="70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4137984"/>
        <a:ext cx="12029089" cy="732912"/>
      </dsp:txXfrm>
    </dsp:sp>
    <dsp:sp modelId="{E6BEA48F-3F53-4AEC-BB72-C213ACF1E19A}">
      <dsp:nvSpPr>
        <dsp:cNvPr id="0" name=""/>
        <dsp:cNvSpPr/>
      </dsp:nvSpPr>
      <dsp:spPr>
        <a:xfrm>
          <a:off x="0" y="4870897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870897"/>
        <a:ext cx="12029089" cy="624333"/>
      </dsp:txXfrm>
    </dsp:sp>
    <dsp:sp modelId="{601C1579-5016-40EC-8E49-37793A047E90}">
      <dsp:nvSpPr>
        <dsp:cNvPr id="0" name=""/>
        <dsp:cNvSpPr/>
      </dsp:nvSpPr>
      <dsp:spPr>
        <a:xfrm rot="10800000">
          <a:off x="0" y="2070278"/>
          <a:ext cx="12029089" cy="2088070"/>
        </a:xfrm>
        <a:prstGeom prst="upArrowCallout">
          <a:avLst/>
        </a:prstGeom>
        <a:solidFill>
          <a:schemeClr val="accent4">
            <a:lumMod val="50000"/>
            <a:alpha val="52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070278"/>
        <a:ext cx="12029089" cy="732912"/>
      </dsp:txXfrm>
    </dsp:sp>
    <dsp:sp modelId="{72920D0C-5E7F-436D-BDD3-BAFC48BE4A96}">
      <dsp:nvSpPr>
        <dsp:cNvPr id="0" name=""/>
        <dsp:cNvSpPr/>
      </dsp:nvSpPr>
      <dsp:spPr>
        <a:xfrm>
          <a:off x="0" y="2803191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03191"/>
        <a:ext cx="12029089" cy="624333"/>
      </dsp:txXfrm>
    </dsp:sp>
    <dsp:sp modelId="{2EA5E7ED-95A3-4C06-8AD1-1F3F243EFCDB}">
      <dsp:nvSpPr>
        <dsp:cNvPr id="0" name=""/>
        <dsp:cNvSpPr/>
      </dsp:nvSpPr>
      <dsp:spPr>
        <a:xfrm rot="10800000">
          <a:off x="0" y="0"/>
          <a:ext cx="12029089" cy="2088070"/>
        </a:xfrm>
        <a:prstGeom prst="upArrowCallout">
          <a:avLst/>
        </a:prstGeom>
        <a:solidFill>
          <a:srgbClr val="80000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0"/>
        <a:ext cx="12029089" cy="732912"/>
      </dsp:txXfrm>
    </dsp:sp>
    <dsp:sp modelId="{28DC4DA5-472A-41A2-A673-84CFA9214147}">
      <dsp:nvSpPr>
        <dsp:cNvPr id="0" name=""/>
        <dsp:cNvSpPr/>
      </dsp:nvSpPr>
      <dsp:spPr>
        <a:xfrm>
          <a:off x="0" y="735485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35485"/>
        <a:ext cx="12029089" cy="6243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9E0D0-FBE3-4575-8907-9AE370E8876B}">
      <dsp:nvSpPr>
        <dsp:cNvPr id="0" name=""/>
        <dsp:cNvSpPr/>
      </dsp:nvSpPr>
      <dsp:spPr>
        <a:xfrm rot="16200000">
          <a:off x="-1838581" y="2779995"/>
          <a:ext cx="4496123" cy="503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3774" bIns="0" numCol="1" spcCol="1270" anchor="t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b="1" kern="1200" dirty="0" err="1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</a:t>
          </a:r>
          <a:r>
            <a:rPr lang="es-MX" sz="40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-Químicas</a:t>
          </a:r>
          <a:r>
            <a:rPr lang="es-MX" sz="36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b="1" kern="12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838581" y="2779995"/>
        <a:ext cx="4496123" cy="503177"/>
      </dsp:txXfrm>
    </dsp:sp>
    <dsp:sp modelId="{6C998988-97A0-479A-AABB-738FA5B738C2}">
      <dsp:nvSpPr>
        <dsp:cNvPr id="0" name=""/>
        <dsp:cNvSpPr/>
      </dsp:nvSpPr>
      <dsp:spPr>
        <a:xfrm>
          <a:off x="778813" y="573666"/>
          <a:ext cx="3320219" cy="5190594"/>
        </a:xfrm>
        <a:prstGeom prst="rect">
          <a:avLst/>
        </a:prstGeom>
        <a:solidFill>
          <a:srgbClr val="66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43774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Hemograma completo.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Glucemia.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Creatinina.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Perfil hepático.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Amilasa.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Amoniemia. 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Iones, incluyendo el calcio..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Gasometría arterial.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Coagulograma.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Serología.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813" y="573666"/>
        <a:ext cx="3320219" cy="5190594"/>
      </dsp:txXfrm>
    </dsp:sp>
    <dsp:sp modelId="{EA5E8684-4538-46A9-88F7-CC138341C0D3}">
      <dsp:nvSpPr>
        <dsp:cNvPr id="0" name=""/>
        <dsp:cNvSpPr/>
      </dsp:nvSpPr>
      <dsp:spPr>
        <a:xfrm>
          <a:off x="288466" y="0"/>
          <a:ext cx="1006354" cy="100635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19483-AB8D-4F79-8265-288C1D4B665E}">
      <dsp:nvSpPr>
        <dsp:cNvPr id="0" name=""/>
        <dsp:cNvSpPr/>
      </dsp:nvSpPr>
      <dsp:spPr>
        <a:xfrm rot="16200000">
          <a:off x="2062352" y="2779995"/>
          <a:ext cx="4496123" cy="503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3774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smtClean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Estudios de imágenes</a:t>
          </a:r>
          <a:endParaRPr lang="en-US" sz="3600" kern="1200" dirty="0">
            <a:solidFill>
              <a:srgbClr val="FFFF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2352" y="2779995"/>
        <a:ext cx="4496123" cy="503177"/>
      </dsp:txXfrm>
    </dsp:sp>
    <dsp:sp modelId="{9E96344C-BC66-4B04-B1AB-1F7C4BCAD346}">
      <dsp:nvSpPr>
        <dsp:cNvPr id="0" name=""/>
        <dsp:cNvSpPr/>
      </dsp:nvSpPr>
      <dsp:spPr>
        <a:xfrm>
          <a:off x="4618396" y="536931"/>
          <a:ext cx="3368616" cy="5226698"/>
        </a:xfrm>
        <a:prstGeom prst="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43774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tórax.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cráneo.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columna cervical.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Electrocardiograma.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Electroencefalograma.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Tomografía Axial Computarizada (TAC) de cráneo.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Resonancia Magnética.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Arteriografía.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8396" y="536931"/>
        <a:ext cx="3368616" cy="5226698"/>
      </dsp:txXfrm>
    </dsp:sp>
    <dsp:sp modelId="{575BF761-0CB1-4D81-9ECE-5E2638F69303}">
      <dsp:nvSpPr>
        <dsp:cNvPr id="0" name=""/>
        <dsp:cNvSpPr/>
      </dsp:nvSpPr>
      <dsp:spPr>
        <a:xfrm>
          <a:off x="4058820" y="0"/>
          <a:ext cx="1006354" cy="100635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DDEFE-AB30-4284-8A1F-8FF14EC9E413}">
      <dsp:nvSpPr>
        <dsp:cNvPr id="0" name=""/>
        <dsp:cNvSpPr/>
      </dsp:nvSpPr>
      <dsp:spPr>
        <a:xfrm rot="16200000">
          <a:off x="6063590" y="2779995"/>
          <a:ext cx="4496123" cy="503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3774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líquidos</a:t>
          </a:r>
          <a:endParaRPr lang="en-US" sz="3600" kern="1200" dirty="0">
            <a:solidFill>
              <a:srgbClr val="00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3590" y="2779995"/>
        <a:ext cx="4496123" cy="503177"/>
      </dsp:txXfrm>
    </dsp:sp>
    <dsp:sp modelId="{6AA1C012-4236-4BD8-8603-54B940BF9BC1}">
      <dsp:nvSpPr>
        <dsp:cNvPr id="0" name=""/>
        <dsp:cNvSpPr/>
      </dsp:nvSpPr>
      <dsp:spPr>
        <a:xfrm>
          <a:off x="8673288" y="554961"/>
          <a:ext cx="3058956" cy="517535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43774" rIns="170688" bIns="170688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Punción Lumbar:       (</a:t>
          </a:r>
          <a:r>
            <a:rPr lang="es-ES" sz="2400" u="sng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Siempre después del TAC</a:t>
          </a:r>
          <a:r>
            <a:rPr lang="es-E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Hemocultivo.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Urocultivo.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Muestra de jugo gástrico </a:t>
          </a:r>
          <a:r>
            <a:rPr lang="en-US" sz="2400" b="0" kern="120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kern="120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 intoxicación profesional, medicamentosa o drogas de abuso</a:t>
          </a:r>
          <a:r>
            <a:rPr lang="es-ES" sz="2400" b="0" kern="120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73288" y="554961"/>
        <a:ext cx="3058956" cy="5175352"/>
      </dsp:txXfrm>
    </dsp:sp>
    <dsp:sp modelId="{4FD910ED-66A4-4253-BBF4-F135AA2A35F8}">
      <dsp:nvSpPr>
        <dsp:cNvPr id="0" name=""/>
        <dsp:cNvSpPr/>
      </dsp:nvSpPr>
      <dsp:spPr>
        <a:xfrm>
          <a:off x="8060068" y="0"/>
          <a:ext cx="1006354" cy="100635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9E0D0-FBE3-4575-8907-9AE370E8876B}">
      <dsp:nvSpPr>
        <dsp:cNvPr id="0" name=""/>
        <dsp:cNvSpPr/>
      </dsp:nvSpPr>
      <dsp:spPr>
        <a:xfrm rot="16200000">
          <a:off x="-1837574" y="2782912"/>
          <a:ext cx="4496123" cy="52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9853" bIns="0" numCol="1" spcCol="1270" anchor="t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b="1" kern="1200" dirty="0" err="1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</a:t>
          </a:r>
          <a:r>
            <a:rPr lang="es-MX" sz="40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-Químicas</a:t>
          </a:r>
          <a:r>
            <a:rPr lang="es-MX" sz="36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b="1" kern="12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837574" y="2782912"/>
        <a:ext cx="4496123" cy="521408"/>
      </dsp:txXfrm>
    </dsp:sp>
    <dsp:sp modelId="{6C998988-97A0-479A-AABB-738FA5B738C2}">
      <dsp:nvSpPr>
        <dsp:cNvPr id="0" name=""/>
        <dsp:cNvSpPr/>
      </dsp:nvSpPr>
      <dsp:spPr>
        <a:xfrm>
          <a:off x="699201" y="573666"/>
          <a:ext cx="3013361" cy="5190594"/>
        </a:xfrm>
        <a:prstGeom prst="rect">
          <a:avLst/>
        </a:prstGeom>
        <a:solidFill>
          <a:srgbClr val="66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9853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Hemograma completo.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Glucemia.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Creatinina.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Perfil hepático.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Amilasa.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Amoniemia. 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Iones, incluyendo el calcio..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Gasometría arterial.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Coagulograma</a:t>
          </a:r>
          <a:r>
            <a:rPr lang="es-E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Serología</a:t>
          </a:r>
          <a:r>
            <a:rPr lang="en-US" sz="24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201" y="573666"/>
        <a:ext cx="3013361" cy="5190594"/>
      </dsp:txXfrm>
    </dsp:sp>
    <dsp:sp modelId="{EA5E8684-4538-46A9-88F7-CC138341C0D3}">
      <dsp:nvSpPr>
        <dsp:cNvPr id="0" name=""/>
        <dsp:cNvSpPr/>
      </dsp:nvSpPr>
      <dsp:spPr>
        <a:xfrm>
          <a:off x="219750" y="0"/>
          <a:ext cx="1042816" cy="10428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19483-AB8D-4F79-8265-288C1D4B665E}">
      <dsp:nvSpPr>
        <dsp:cNvPr id="0" name=""/>
        <dsp:cNvSpPr/>
      </dsp:nvSpPr>
      <dsp:spPr>
        <a:xfrm rot="16200000">
          <a:off x="2048010" y="2689371"/>
          <a:ext cx="4496123" cy="708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9853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b="1" kern="1200" dirty="0" smtClean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Estudios de imágenes</a:t>
          </a:r>
          <a:endParaRPr lang="en-US" sz="3400" b="1" kern="1200" dirty="0">
            <a:solidFill>
              <a:srgbClr val="FFFF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8010" y="2689371"/>
        <a:ext cx="4496123" cy="708489"/>
      </dsp:txXfrm>
    </dsp:sp>
    <dsp:sp modelId="{9E96344C-BC66-4B04-B1AB-1F7C4BCAD346}">
      <dsp:nvSpPr>
        <dsp:cNvPr id="0" name=""/>
        <dsp:cNvSpPr/>
      </dsp:nvSpPr>
      <dsp:spPr>
        <a:xfrm>
          <a:off x="4504842" y="537562"/>
          <a:ext cx="3490668" cy="5226698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9853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</a:t>
          </a: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tórax</a:t>
          </a: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cráneo.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columna cervical.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Electrocardiograma.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Electroencefalograma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Tomografía Axial Computarizada (TAC) de cráneo.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Resonancia Magnética.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Arteriografía</a:t>
          </a: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4842" y="537562"/>
        <a:ext cx="3490668" cy="5226698"/>
      </dsp:txXfrm>
    </dsp:sp>
    <dsp:sp modelId="{575BF761-0CB1-4D81-9ECE-5E2638F69303}">
      <dsp:nvSpPr>
        <dsp:cNvPr id="0" name=""/>
        <dsp:cNvSpPr/>
      </dsp:nvSpPr>
      <dsp:spPr>
        <a:xfrm>
          <a:off x="3924991" y="0"/>
          <a:ext cx="1042816" cy="104281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DDEFE-AB30-4284-8A1F-8FF14EC9E413}">
      <dsp:nvSpPr>
        <dsp:cNvPr id="0" name=""/>
        <dsp:cNvSpPr/>
      </dsp:nvSpPr>
      <dsp:spPr>
        <a:xfrm rot="16200000">
          <a:off x="6083848" y="2782912"/>
          <a:ext cx="4496123" cy="52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9853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líquidos</a:t>
          </a:r>
          <a:endParaRPr lang="en-US" sz="3400" kern="1200" dirty="0">
            <a:solidFill>
              <a:srgbClr val="00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3848" y="2782912"/>
        <a:ext cx="4496123" cy="521408"/>
      </dsp:txXfrm>
    </dsp:sp>
    <dsp:sp modelId="{6AA1C012-4236-4BD8-8603-54B940BF9BC1}">
      <dsp:nvSpPr>
        <dsp:cNvPr id="0" name=""/>
        <dsp:cNvSpPr/>
      </dsp:nvSpPr>
      <dsp:spPr>
        <a:xfrm>
          <a:off x="8706650" y="566993"/>
          <a:ext cx="3169788" cy="517535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9853" rIns="170688" bIns="170688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Punción Lumbar:       (</a:t>
          </a:r>
          <a:r>
            <a:rPr lang="es-ES" sz="2400" u="sng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Siempre después del TAC</a:t>
          </a:r>
          <a:r>
            <a:rPr lang="es-E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Hemocultivo.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Urocultivo.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Muestra</a:t>
          </a: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jugo </a:t>
          </a:r>
          <a:r>
            <a:rPr lang="en-US" sz="2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gástrico</a:t>
          </a: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 intoxicación profesional, medicamentosa o drogas de abuso</a:t>
          </a:r>
          <a:r>
            <a:rPr lang="es-ES" sz="24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06650" y="566993"/>
        <a:ext cx="3169788" cy="5175352"/>
      </dsp:txXfrm>
    </dsp:sp>
    <dsp:sp modelId="{4FD910ED-66A4-4253-BBF4-F135AA2A35F8}">
      <dsp:nvSpPr>
        <dsp:cNvPr id="0" name=""/>
        <dsp:cNvSpPr/>
      </dsp:nvSpPr>
      <dsp:spPr>
        <a:xfrm>
          <a:off x="8071211" y="0"/>
          <a:ext cx="1042816" cy="1042816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9E0D0-FBE3-4575-8907-9AE370E8876B}">
      <dsp:nvSpPr>
        <dsp:cNvPr id="0" name=""/>
        <dsp:cNvSpPr/>
      </dsp:nvSpPr>
      <dsp:spPr>
        <a:xfrm rot="16200000">
          <a:off x="-1790804" y="2782912"/>
          <a:ext cx="4496123" cy="52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9853" bIns="0" numCol="1" spcCol="1270" anchor="t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b="1" kern="1200" dirty="0" err="1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</a:t>
          </a:r>
          <a:r>
            <a:rPr lang="es-MX" sz="40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-Químicas</a:t>
          </a:r>
          <a:r>
            <a:rPr lang="es-MX" sz="36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b="1" kern="12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790804" y="2782912"/>
        <a:ext cx="4496123" cy="521408"/>
      </dsp:txXfrm>
    </dsp:sp>
    <dsp:sp modelId="{6C998988-97A0-479A-AABB-738FA5B738C2}">
      <dsp:nvSpPr>
        <dsp:cNvPr id="0" name=""/>
        <dsp:cNvSpPr/>
      </dsp:nvSpPr>
      <dsp:spPr>
        <a:xfrm>
          <a:off x="745972" y="573666"/>
          <a:ext cx="3013361" cy="5190594"/>
        </a:xfrm>
        <a:prstGeom prst="rect">
          <a:avLst/>
        </a:prstGeom>
        <a:solidFill>
          <a:srgbClr val="66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9853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Hemograma completo.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Glucemia.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Creatinina.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Perfil hepático.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Amilasa.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Amoniemia. 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Iones, incluyendo el calcio..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Gasometría arterial.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Coagulograma</a:t>
          </a:r>
          <a:r>
            <a:rPr lang="es-ES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Serología</a:t>
          </a:r>
          <a:r>
            <a:rPr lang="en-US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5972" y="573666"/>
        <a:ext cx="3013361" cy="5190594"/>
      </dsp:txXfrm>
    </dsp:sp>
    <dsp:sp modelId="{EA5E8684-4538-46A9-88F7-CC138341C0D3}">
      <dsp:nvSpPr>
        <dsp:cNvPr id="0" name=""/>
        <dsp:cNvSpPr/>
      </dsp:nvSpPr>
      <dsp:spPr>
        <a:xfrm>
          <a:off x="266521" y="0"/>
          <a:ext cx="1042816" cy="10428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19483-AB8D-4F79-8265-288C1D4B665E}">
      <dsp:nvSpPr>
        <dsp:cNvPr id="0" name=""/>
        <dsp:cNvSpPr/>
      </dsp:nvSpPr>
      <dsp:spPr>
        <a:xfrm rot="16200000">
          <a:off x="1890868" y="2782912"/>
          <a:ext cx="4496123" cy="52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9853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Estudios de imágenes</a:t>
          </a:r>
          <a:endParaRPr lang="en-US" sz="3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0868" y="2782912"/>
        <a:ext cx="4496123" cy="521408"/>
      </dsp:txXfrm>
    </dsp:sp>
    <dsp:sp modelId="{9E96344C-BC66-4B04-B1AB-1F7C4BCAD346}">
      <dsp:nvSpPr>
        <dsp:cNvPr id="0" name=""/>
        <dsp:cNvSpPr/>
      </dsp:nvSpPr>
      <dsp:spPr>
        <a:xfrm>
          <a:off x="4458071" y="537562"/>
          <a:ext cx="3490668" cy="5226698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9853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</a:t>
          </a: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tórax</a:t>
          </a: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cráneo.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columna cervical.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Electrocardiograma.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Electroencefalograma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Tomografía Axial Computarizada (TAC) de cráneo.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Resonancia Magnética.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Arteriografía</a:t>
          </a: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8071" y="537562"/>
        <a:ext cx="3490668" cy="5226698"/>
      </dsp:txXfrm>
    </dsp:sp>
    <dsp:sp modelId="{575BF761-0CB1-4D81-9ECE-5E2638F69303}">
      <dsp:nvSpPr>
        <dsp:cNvPr id="0" name=""/>
        <dsp:cNvSpPr/>
      </dsp:nvSpPr>
      <dsp:spPr>
        <a:xfrm>
          <a:off x="3878220" y="0"/>
          <a:ext cx="1042816" cy="104281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DDEFE-AB30-4284-8A1F-8FF14EC9E413}">
      <dsp:nvSpPr>
        <dsp:cNvPr id="0" name=""/>
        <dsp:cNvSpPr/>
      </dsp:nvSpPr>
      <dsp:spPr>
        <a:xfrm rot="16200000">
          <a:off x="6037078" y="2782912"/>
          <a:ext cx="4496123" cy="52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9853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b="1" kern="1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Estudio de líquidos</a:t>
          </a:r>
          <a:endParaRPr lang="en-US" sz="3400" b="1" kern="1200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7078" y="2782912"/>
        <a:ext cx="4496123" cy="521408"/>
      </dsp:txXfrm>
    </dsp:sp>
    <dsp:sp modelId="{6AA1C012-4236-4BD8-8603-54B940BF9BC1}">
      <dsp:nvSpPr>
        <dsp:cNvPr id="0" name=""/>
        <dsp:cNvSpPr/>
      </dsp:nvSpPr>
      <dsp:spPr>
        <a:xfrm>
          <a:off x="8659879" y="566993"/>
          <a:ext cx="3169788" cy="5175352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9853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Punción Lumbar:       </a:t>
          </a:r>
          <a:r>
            <a:rPr lang="es-ES" sz="2400" b="0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Siempre después del TAC</a:t>
          </a:r>
          <a:r>
            <a:rPr lang="es-ES" sz="2400" b="0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Hemocultivo.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Urocultivo.</a:t>
          </a:r>
          <a:endParaRPr lang="en-US" sz="2400" b="1" kern="1200" dirty="0">
            <a:solidFill>
              <a:schemeClr val="tx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Muestra</a:t>
          </a: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de jugo </a:t>
          </a:r>
          <a:r>
            <a:rPr lang="en-US" sz="2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gástrico</a:t>
          </a:r>
          <a:r>
            <a:rPr lang="en-US" sz="24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 intoxicación profesional, medicamentosa o drogas de abuso</a:t>
          </a:r>
          <a:r>
            <a:rPr lang="es-ES" sz="24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59879" y="566993"/>
        <a:ext cx="3169788" cy="5175352"/>
      </dsp:txXfrm>
    </dsp:sp>
    <dsp:sp modelId="{4FD910ED-66A4-4253-BBF4-F135AA2A35F8}">
      <dsp:nvSpPr>
        <dsp:cNvPr id="0" name=""/>
        <dsp:cNvSpPr/>
      </dsp:nvSpPr>
      <dsp:spPr>
        <a:xfrm>
          <a:off x="8024441" y="0"/>
          <a:ext cx="1042816" cy="104281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E448F-564D-47EA-868E-A540650F6AA0}">
      <dsp:nvSpPr>
        <dsp:cNvPr id="0" name=""/>
        <dsp:cNvSpPr/>
      </dsp:nvSpPr>
      <dsp:spPr>
        <a:xfrm>
          <a:off x="0" y="6205690"/>
          <a:ext cx="12029089" cy="1357653"/>
        </a:xfrm>
        <a:prstGeom prst="rect">
          <a:avLst/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p3d prstMaterial="plastic">
          <a:bevelT w="50800" h="50800" prst="riblet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205690"/>
        <a:ext cx="12029089" cy="733132"/>
      </dsp:txXfrm>
    </dsp:sp>
    <dsp:sp modelId="{7A894B4C-B980-4C65-BE49-DF5A44378787}">
      <dsp:nvSpPr>
        <dsp:cNvPr id="0" name=""/>
        <dsp:cNvSpPr/>
      </dsp:nvSpPr>
      <dsp:spPr>
        <a:xfrm>
          <a:off x="0" y="6911670"/>
          <a:ext cx="12029089" cy="624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911670"/>
        <a:ext cx="12029089" cy="624520"/>
      </dsp:txXfrm>
    </dsp:sp>
    <dsp:sp modelId="{F2553238-9034-40E0-B5B9-B689919D4336}">
      <dsp:nvSpPr>
        <dsp:cNvPr id="0" name=""/>
        <dsp:cNvSpPr/>
      </dsp:nvSpPr>
      <dsp:spPr>
        <a:xfrm rot="10800000">
          <a:off x="0" y="4137984"/>
          <a:ext cx="12029089" cy="2088070"/>
        </a:xfrm>
        <a:prstGeom prst="upArrowCallout">
          <a:avLst/>
        </a:prstGeom>
        <a:solidFill>
          <a:schemeClr val="accent2">
            <a:lumMod val="50000"/>
            <a:alpha val="70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4137984"/>
        <a:ext cx="12029089" cy="732912"/>
      </dsp:txXfrm>
    </dsp:sp>
    <dsp:sp modelId="{E6BEA48F-3F53-4AEC-BB72-C213ACF1E19A}">
      <dsp:nvSpPr>
        <dsp:cNvPr id="0" name=""/>
        <dsp:cNvSpPr/>
      </dsp:nvSpPr>
      <dsp:spPr>
        <a:xfrm>
          <a:off x="0" y="4870897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870897"/>
        <a:ext cx="12029089" cy="624333"/>
      </dsp:txXfrm>
    </dsp:sp>
    <dsp:sp modelId="{601C1579-5016-40EC-8E49-37793A047E90}">
      <dsp:nvSpPr>
        <dsp:cNvPr id="0" name=""/>
        <dsp:cNvSpPr/>
      </dsp:nvSpPr>
      <dsp:spPr>
        <a:xfrm rot="10800000">
          <a:off x="0" y="2070278"/>
          <a:ext cx="12029089" cy="2088070"/>
        </a:xfrm>
        <a:prstGeom prst="upArrowCallout">
          <a:avLst/>
        </a:prstGeom>
        <a:solidFill>
          <a:schemeClr val="accent4">
            <a:lumMod val="50000"/>
            <a:alpha val="52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070278"/>
        <a:ext cx="12029089" cy="732912"/>
      </dsp:txXfrm>
    </dsp:sp>
    <dsp:sp modelId="{72920D0C-5E7F-436D-BDD3-BAFC48BE4A96}">
      <dsp:nvSpPr>
        <dsp:cNvPr id="0" name=""/>
        <dsp:cNvSpPr/>
      </dsp:nvSpPr>
      <dsp:spPr>
        <a:xfrm>
          <a:off x="0" y="2803191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03191"/>
        <a:ext cx="12029089" cy="624333"/>
      </dsp:txXfrm>
    </dsp:sp>
    <dsp:sp modelId="{2EA5E7ED-95A3-4C06-8AD1-1F3F243EFCDB}">
      <dsp:nvSpPr>
        <dsp:cNvPr id="0" name=""/>
        <dsp:cNvSpPr/>
      </dsp:nvSpPr>
      <dsp:spPr>
        <a:xfrm rot="10800000">
          <a:off x="0" y="0"/>
          <a:ext cx="12029089" cy="2088070"/>
        </a:xfrm>
        <a:prstGeom prst="upArrowCallout">
          <a:avLst/>
        </a:prstGeom>
        <a:solidFill>
          <a:srgbClr val="80000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0"/>
        <a:ext cx="12029089" cy="732912"/>
      </dsp:txXfrm>
    </dsp:sp>
    <dsp:sp modelId="{28DC4DA5-472A-41A2-A673-84CFA9214147}">
      <dsp:nvSpPr>
        <dsp:cNvPr id="0" name=""/>
        <dsp:cNvSpPr/>
      </dsp:nvSpPr>
      <dsp:spPr>
        <a:xfrm>
          <a:off x="0" y="735485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35485"/>
        <a:ext cx="12029089" cy="624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E448F-564D-47EA-868E-A540650F6AA0}">
      <dsp:nvSpPr>
        <dsp:cNvPr id="0" name=""/>
        <dsp:cNvSpPr/>
      </dsp:nvSpPr>
      <dsp:spPr>
        <a:xfrm>
          <a:off x="0" y="6205690"/>
          <a:ext cx="12029089" cy="1357653"/>
        </a:xfrm>
        <a:prstGeom prst="rect">
          <a:avLst/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p3d prstMaterial="plastic">
          <a:bevelT w="50800" h="50800" prst="riblet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205690"/>
        <a:ext cx="12029089" cy="733132"/>
      </dsp:txXfrm>
    </dsp:sp>
    <dsp:sp modelId="{7A894B4C-B980-4C65-BE49-DF5A44378787}">
      <dsp:nvSpPr>
        <dsp:cNvPr id="0" name=""/>
        <dsp:cNvSpPr/>
      </dsp:nvSpPr>
      <dsp:spPr>
        <a:xfrm>
          <a:off x="0" y="6911670"/>
          <a:ext cx="12029089" cy="624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911670"/>
        <a:ext cx="12029089" cy="624520"/>
      </dsp:txXfrm>
    </dsp:sp>
    <dsp:sp modelId="{F2553238-9034-40E0-B5B9-B689919D4336}">
      <dsp:nvSpPr>
        <dsp:cNvPr id="0" name=""/>
        <dsp:cNvSpPr/>
      </dsp:nvSpPr>
      <dsp:spPr>
        <a:xfrm rot="10800000">
          <a:off x="0" y="4137984"/>
          <a:ext cx="12029089" cy="2088070"/>
        </a:xfrm>
        <a:prstGeom prst="upArrowCallout">
          <a:avLst/>
        </a:prstGeom>
        <a:solidFill>
          <a:schemeClr val="accent2">
            <a:lumMod val="50000"/>
            <a:alpha val="70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4137984"/>
        <a:ext cx="12029089" cy="732912"/>
      </dsp:txXfrm>
    </dsp:sp>
    <dsp:sp modelId="{E6BEA48F-3F53-4AEC-BB72-C213ACF1E19A}">
      <dsp:nvSpPr>
        <dsp:cNvPr id="0" name=""/>
        <dsp:cNvSpPr/>
      </dsp:nvSpPr>
      <dsp:spPr>
        <a:xfrm>
          <a:off x="0" y="4870897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870897"/>
        <a:ext cx="12029089" cy="624333"/>
      </dsp:txXfrm>
    </dsp:sp>
    <dsp:sp modelId="{601C1579-5016-40EC-8E49-37793A047E90}">
      <dsp:nvSpPr>
        <dsp:cNvPr id="0" name=""/>
        <dsp:cNvSpPr/>
      </dsp:nvSpPr>
      <dsp:spPr>
        <a:xfrm rot="10800000">
          <a:off x="0" y="2070278"/>
          <a:ext cx="12029089" cy="2088070"/>
        </a:xfrm>
        <a:prstGeom prst="upArrowCallout">
          <a:avLst/>
        </a:prstGeom>
        <a:solidFill>
          <a:schemeClr val="accent4">
            <a:lumMod val="50000"/>
            <a:alpha val="52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070278"/>
        <a:ext cx="12029089" cy="732912"/>
      </dsp:txXfrm>
    </dsp:sp>
    <dsp:sp modelId="{72920D0C-5E7F-436D-BDD3-BAFC48BE4A96}">
      <dsp:nvSpPr>
        <dsp:cNvPr id="0" name=""/>
        <dsp:cNvSpPr/>
      </dsp:nvSpPr>
      <dsp:spPr>
        <a:xfrm>
          <a:off x="0" y="2803191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03191"/>
        <a:ext cx="12029089" cy="624333"/>
      </dsp:txXfrm>
    </dsp:sp>
    <dsp:sp modelId="{2EA5E7ED-95A3-4C06-8AD1-1F3F243EFCDB}">
      <dsp:nvSpPr>
        <dsp:cNvPr id="0" name=""/>
        <dsp:cNvSpPr/>
      </dsp:nvSpPr>
      <dsp:spPr>
        <a:xfrm rot="10800000">
          <a:off x="0" y="0"/>
          <a:ext cx="12029089" cy="2088070"/>
        </a:xfrm>
        <a:prstGeom prst="upArrowCallout">
          <a:avLst/>
        </a:prstGeom>
        <a:solidFill>
          <a:srgbClr val="80000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0"/>
        <a:ext cx="12029089" cy="732912"/>
      </dsp:txXfrm>
    </dsp:sp>
    <dsp:sp modelId="{28DC4DA5-472A-41A2-A673-84CFA9214147}">
      <dsp:nvSpPr>
        <dsp:cNvPr id="0" name=""/>
        <dsp:cNvSpPr/>
      </dsp:nvSpPr>
      <dsp:spPr>
        <a:xfrm>
          <a:off x="0" y="735485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35485"/>
        <a:ext cx="12029089" cy="6243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E448F-564D-47EA-868E-A540650F6AA0}">
      <dsp:nvSpPr>
        <dsp:cNvPr id="0" name=""/>
        <dsp:cNvSpPr/>
      </dsp:nvSpPr>
      <dsp:spPr>
        <a:xfrm>
          <a:off x="0" y="6205690"/>
          <a:ext cx="12029089" cy="1357653"/>
        </a:xfrm>
        <a:prstGeom prst="rect">
          <a:avLst/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p3d prstMaterial="plastic">
          <a:bevelT w="50800" h="50800" prst="riblet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205690"/>
        <a:ext cx="12029089" cy="733132"/>
      </dsp:txXfrm>
    </dsp:sp>
    <dsp:sp modelId="{7A894B4C-B980-4C65-BE49-DF5A44378787}">
      <dsp:nvSpPr>
        <dsp:cNvPr id="0" name=""/>
        <dsp:cNvSpPr/>
      </dsp:nvSpPr>
      <dsp:spPr>
        <a:xfrm>
          <a:off x="0" y="6911670"/>
          <a:ext cx="12029089" cy="624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911670"/>
        <a:ext cx="12029089" cy="624520"/>
      </dsp:txXfrm>
    </dsp:sp>
    <dsp:sp modelId="{F2553238-9034-40E0-B5B9-B689919D4336}">
      <dsp:nvSpPr>
        <dsp:cNvPr id="0" name=""/>
        <dsp:cNvSpPr/>
      </dsp:nvSpPr>
      <dsp:spPr>
        <a:xfrm rot="10800000">
          <a:off x="0" y="4137984"/>
          <a:ext cx="12029089" cy="2088070"/>
        </a:xfrm>
        <a:prstGeom prst="upArrowCallout">
          <a:avLst/>
        </a:prstGeom>
        <a:solidFill>
          <a:schemeClr val="accent2">
            <a:lumMod val="50000"/>
            <a:alpha val="70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4137984"/>
        <a:ext cx="12029089" cy="732912"/>
      </dsp:txXfrm>
    </dsp:sp>
    <dsp:sp modelId="{E6BEA48F-3F53-4AEC-BB72-C213ACF1E19A}">
      <dsp:nvSpPr>
        <dsp:cNvPr id="0" name=""/>
        <dsp:cNvSpPr/>
      </dsp:nvSpPr>
      <dsp:spPr>
        <a:xfrm>
          <a:off x="0" y="4870897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870897"/>
        <a:ext cx="12029089" cy="624333"/>
      </dsp:txXfrm>
    </dsp:sp>
    <dsp:sp modelId="{601C1579-5016-40EC-8E49-37793A047E90}">
      <dsp:nvSpPr>
        <dsp:cNvPr id="0" name=""/>
        <dsp:cNvSpPr/>
      </dsp:nvSpPr>
      <dsp:spPr>
        <a:xfrm rot="10800000">
          <a:off x="0" y="2070278"/>
          <a:ext cx="12029089" cy="2088070"/>
        </a:xfrm>
        <a:prstGeom prst="upArrowCallout">
          <a:avLst/>
        </a:prstGeom>
        <a:solidFill>
          <a:schemeClr val="accent4">
            <a:lumMod val="50000"/>
            <a:alpha val="52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070278"/>
        <a:ext cx="12029089" cy="732912"/>
      </dsp:txXfrm>
    </dsp:sp>
    <dsp:sp modelId="{72920D0C-5E7F-436D-BDD3-BAFC48BE4A96}">
      <dsp:nvSpPr>
        <dsp:cNvPr id="0" name=""/>
        <dsp:cNvSpPr/>
      </dsp:nvSpPr>
      <dsp:spPr>
        <a:xfrm>
          <a:off x="0" y="2803191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03191"/>
        <a:ext cx="12029089" cy="624333"/>
      </dsp:txXfrm>
    </dsp:sp>
    <dsp:sp modelId="{2EA5E7ED-95A3-4C06-8AD1-1F3F243EFCDB}">
      <dsp:nvSpPr>
        <dsp:cNvPr id="0" name=""/>
        <dsp:cNvSpPr/>
      </dsp:nvSpPr>
      <dsp:spPr>
        <a:xfrm rot="10800000">
          <a:off x="0" y="0"/>
          <a:ext cx="12029089" cy="2088070"/>
        </a:xfrm>
        <a:prstGeom prst="upArrowCallout">
          <a:avLst/>
        </a:prstGeom>
        <a:solidFill>
          <a:srgbClr val="80000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0"/>
        <a:ext cx="12029089" cy="732912"/>
      </dsp:txXfrm>
    </dsp:sp>
    <dsp:sp modelId="{28DC4DA5-472A-41A2-A673-84CFA9214147}">
      <dsp:nvSpPr>
        <dsp:cNvPr id="0" name=""/>
        <dsp:cNvSpPr/>
      </dsp:nvSpPr>
      <dsp:spPr>
        <a:xfrm>
          <a:off x="0" y="735485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35485"/>
        <a:ext cx="12029089" cy="6243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E448F-564D-47EA-868E-A540650F6AA0}">
      <dsp:nvSpPr>
        <dsp:cNvPr id="0" name=""/>
        <dsp:cNvSpPr/>
      </dsp:nvSpPr>
      <dsp:spPr>
        <a:xfrm>
          <a:off x="0" y="6205690"/>
          <a:ext cx="12029089" cy="1357653"/>
        </a:xfrm>
        <a:prstGeom prst="rect">
          <a:avLst/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p3d prstMaterial="plastic">
          <a:bevelT w="50800" h="50800" prst="riblet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Estupor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205690"/>
        <a:ext cx="12029089" cy="733132"/>
      </dsp:txXfrm>
    </dsp:sp>
    <dsp:sp modelId="{7A894B4C-B980-4C65-BE49-DF5A44378787}">
      <dsp:nvSpPr>
        <dsp:cNvPr id="0" name=""/>
        <dsp:cNvSpPr/>
      </dsp:nvSpPr>
      <dsp:spPr>
        <a:xfrm>
          <a:off x="0" y="6911670"/>
          <a:ext cx="12029089" cy="624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Dormido de manera permanente, con mínimo de respuesta, todo mediante estímulos vigorosos, dolorosos y repetidos.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911670"/>
        <a:ext cx="12029089" cy="624520"/>
      </dsp:txXfrm>
    </dsp:sp>
    <dsp:sp modelId="{F2553238-9034-40E0-B5B9-B689919D4336}">
      <dsp:nvSpPr>
        <dsp:cNvPr id="0" name=""/>
        <dsp:cNvSpPr/>
      </dsp:nvSpPr>
      <dsp:spPr>
        <a:xfrm rot="10800000">
          <a:off x="0" y="4137984"/>
          <a:ext cx="12029089" cy="2088070"/>
        </a:xfrm>
        <a:prstGeom prst="upArrowCallout">
          <a:avLst/>
        </a:prstGeom>
        <a:solidFill>
          <a:schemeClr val="accent2">
            <a:lumMod val="50000"/>
            <a:alpha val="70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Confusión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4137984"/>
        <a:ext cx="12029089" cy="732912"/>
      </dsp:txXfrm>
    </dsp:sp>
    <dsp:sp modelId="{E6BEA48F-3F53-4AEC-BB72-C213ACF1E19A}">
      <dsp:nvSpPr>
        <dsp:cNvPr id="0" name=""/>
        <dsp:cNvSpPr/>
      </dsp:nvSpPr>
      <dsp:spPr>
        <a:xfrm>
          <a:off x="0" y="4870897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Desorientación </a:t>
          </a:r>
          <a:r>
            <a:rPr lang="es-E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temporoespacial</a:t>
          </a: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constante, percepción errónea de estímulos sensoriales, alucinaciones, delirios, temor inexplicable.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870897"/>
        <a:ext cx="12029089" cy="624333"/>
      </dsp:txXfrm>
    </dsp:sp>
    <dsp:sp modelId="{601C1579-5016-40EC-8E49-37793A047E90}">
      <dsp:nvSpPr>
        <dsp:cNvPr id="0" name=""/>
        <dsp:cNvSpPr/>
      </dsp:nvSpPr>
      <dsp:spPr>
        <a:xfrm rot="10800000">
          <a:off x="0" y="2070278"/>
          <a:ext cx="12029089" cy="2088070"/>
        </a:xfrm>
        <a:prstGeom prst="upArrowCallout">
          <a:avLst/>
        </a:prstGeom>
        <a:solidFill>
          <a:schemeClr val="accent4">
            <a:lumMod val="50000"/>
            <a:alpha val="52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Obnubilación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070278"/>
        <a:ext cx="12029089" cy="732912"/>
      </dsp:txXfrm>
    </dsp:sp>
    <dsp:sp modelId="{72920D0C-5E7F-436D-BDD3-BAFC48BE4A96}">
      <dsp:nvSpPr>
        <dsp:cNvPr id="0" name=""/>
        <dsp:cNvSpPr/>
      </dsp:nvSpPr>
      <dsp:spPr>
        <a:xfrm>
          <a:off x="0" y="2803191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Defecto en la atención, respuestas lentas, alteración del ciclo vigilia-sueño. 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03191"/>
        <a:ext cx="12029089" cy="624333"/>
      </dsp:txXfrm>
    </dsp:sp>
    <dsp:sp modelId="{2EA5E7ED-95A3-4C06-8AD1-1F3F243EFCDB}">
      <dsp:nvSpPr>
        <dsp:cNvPr id="0" name=""/>
        <dsp:cNvSpPr/>
      </dsp:nvSpPr>
      <dsp:spPr>
        <a:xfrm rot="10800000">
          <a:off x="0" y="0"/>
          <a:ext cx="12029089" cy="2088070"/>
        </a:xfrm>
        <a:prstGeom prst="upArrowCallout">
          <a:avLst/>
        </a:prstGeom>
        <a:solidFill>
          <a:srgbClr val="80000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Alerta</a:t>
          </a:r>
          <a:endParaRPr lang="es-E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0"/>
        <a:ext cx="12029089" cy="732912"/>
      </dsp:txXfrm>
    </dsp:sp>
    <dsp:sp modelId="{28DC4DA5-472A-41A2-A673-84CFA9214147}">
      <dsp:nvSpPr>
        <dsp:cNvPr id="0" name=""/>
        <dsp:cNvSpPr/>
      </dsp:nvSpPr>
      <dsp:spPr>
        <a:xfrm>
          <a:off x="0" y="735485"/>
          <a:ext cx="12029089" cy="6243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 sana en vigilia o sueño fisiológico, fácilmente despertable.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35485"/>
        <a:ext cx="12029089" cy="6243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9B970-C039-4952-9BBB-05A84F65F34C}">
      <dsp:nvSpPr>
        <dsp:cNvPr id="0" name=""/>
        <dsp:cNvSpPr/>
      </dsp:nvSpPr>
      <dsp:spPr>
        <a:xfrm>
          <a:off x="497936" y="308547"/>
          <a:ext cx="2408429" cy="124730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Isquémicas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Hemorrágicas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7162" y="337773"/>
        <a:ext cx="2349977" cy="1218080"/>
      </dsp:txXfrm>
    </dsp:sp>
    <dsp:sp modelId="{DC490072-D179-4071-A630-5ECAF94B018A}">
      <dsp:nvSpPr>
        <dsp:cNvPr id="0" name=""/>
        <dsp:cNvSpPr/>
      </dsp:nvSpPr>
      <dsp:spPr>
        <a:xfrm>
          <a:off x="497912" y="1591168"/>
          <a:ext cx="2408429" cy="773071"/>
        </a:xfrm>
        <a:prstGeom prst="rect">
          <a:avLst/>
        </a:prstGeom>
        <a:solidFill>
          <a:srgbClr val="8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es-CR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asculares</a:t>
          </a:r>
          <a:endParaRPr lang="es-E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7912" y="1591168"/>
        <a:ext cx="1696076" cy="773071"/>
      </dsp:txXfrm>
    </dsp:sp>
    <dsp:sp modelId="{38E6197F-4092-4004-9510-FC268366139F}">
      <dsp:nvSpPr>
        <dsp:cNvPr id="0" name=""/>
        <dsp:cNvSpPr/>
      </dsp:nvSpPr>
      <dsp:spPr>
        <a:xfrm>
          <a:off x="2262144" y="1773936"/>
          <a:ext cx="842950" cy="84295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C3EDB-1112-4FD7-9FE8-4DEDD1B198D6}">
      <dsp:nvSpPr>
        <dsp:cNvPr id="0" name=""/>
        <dsp:cNvSpPr/>
      </dsp:nvSpPr>
      <dsp:spPr>
        <a:xfrm>
          <a:off x="3313929" y="308547"/>
          <a:ext cx="2408429" cy="124730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Meningitis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Encefalitis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Abscesos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3155" y="337773"/>
        <a:ext cx="2349977" cy="1218080"/>
      </dsp:txXfrm>
    </dsp:sp>
    <dsp:sp modelId="{5C662FB5-609D-4C4B-BA88-9C2DCC0EECC5}">
      <dsp:nvSpPr>
        <dsp:cNvPr id="0" name=""/>
        <dsp:cNvSpPr/>
      </dsp:nvSpPr>
      <dsp:spPr>
        <a:xfrm>
          <a:off x="3313929" y="1591176"/>
          <a:ext cx="2408429" cy="773071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s-CR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nfecciosas</a:t>
          </a:r>
          <a:endParaRPr lang="es-E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3929" y="1591176"/>
        <a:ext cx="1696076" cy="773071"/>
      </dsp:txXfrm>
    </dsp:sp>
    <dsp:sp modelId="{53C429DD-4F53-4B9F-9CA9-8CF3685DFD50}">
      <dsp:nvSpPr>
        <dsp:cNvPr id="0" name=""/>
        <dsp:cNvSpPr/>
      </dsp:nvSpPr>
      <dsp:spPr>
        <a:xfrm>
          <a:off x="5078137" y="1773944"/>
          <a:ext cx="842950" cy="8429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5C461-0DAE-4781-A87A-C345F9E7D375}">
      <dsp:nvSpPr>
        <dsp:cNvPr id="0" name=""/>
        <dsp:cNvSpPr/>
      </dsp:nvSpPr>
      <dsp:spPr>
        <a:xfrm>
          <a:off x="6131344" y="314116"/>
          <a:ext cx="2563652" cy="122503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Contusión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Conmoción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Hematomas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60048" y="342820"/>
        <a:ext cx="2506244" cy="1196327"/>
      </dsp:txXfrm>
    </dsp:sp>
    <dsp:sp modelId="{B5F909D4-F35D-4DF0-953B-BC6B7F7D7714}">
      <dsp:nvSpPr>
        <dsp:cNvPr id="0" name=""/>
        <dsp:cNvSpPr/>
      </dsp:nvSpPr>
      <dsp:spPr>
        <a:xfrm>
          <a:off x="6129923" y="1585522"/>
          <a:ext cx="2566494" cy="77307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s-CR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raumáticas</a:t>
          </a:r>
          <a:endParaRPr lang="es-E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9923" y="1585522"/>
        <a:ext cx="1807390" cy="773071"/>
      </dsp:txXfrm>
    </dsp:sp>
    <dsp:sp modelId="{5E388764-ABEE-40A3-8E8C-71AFB9DC81C7}">
      <dsp:nvSpPr>
        <dsp:cNvPr id="0" name=""/>
        <dsp:cNvSpPr/>
      </dsp:nvSpPr>
      <dsp:spPr>
        <a:xfrm>
          <a:off x="7973163" y="1768434"/>
          <a:ext cx="842950" cy="84295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982BF-2CB2-48C6-8EFF-250E8F30A348}">
      <dsp:nvSpPr>
        <dsp:cNvPr id="0" name=""/>
        <dsp:cNvSpPr/>
      </dsp:nvSpPr>
      <dsp:spPr>
        <a:xfrm>
          <a:off x="9024948" y="314116"/>
          <a:ext cx="2532342" cy="122503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Primarias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Secundarias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53652" y="342820"/>
        <a:ext cx="2474934" cy="1196327"/>
      </dsp:txXfrm>
    </dsp:sp>
    <dsp:sp modelId="{A1DE434E-1654-4E27-853B-9C3CE354C69D}">
      <dsp:nvSpPr>
        <dsp:cNvPr id="0" name=""/>
        <dsp:cNvSpPr/>
      </dsp:nvSpPr>
      <dsp:spPr>
        <a:xfrm>
          <a:off x="9024948" y="1577783"/>
          <a:ext cx="2532342" cy="773071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s-CR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xpansivas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24948" y="1577783"/>
        <a:ext cx="1783339" cy="773071"/>
      </dsp:txXfrm>
    </dsp:sp>
    <dsp:sp modelId="{0B246527-F4E9-494F-A126-13F9DA179E91}">
      <dsp:nvSpPr>
        <dsp:cNvPr id="0" name=""/>
        <dsp:cNvSpPr/>
      </dsp:nvSpPr>
      <dsp:spPr>
        <a:xfrm>
          <a:off x="10889214" y="1786313"/>
          <a:ext cx="842950" cy="84295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FE198-57FA-4F97-BB7E-D172013C0596}">
      <dsp:nvSpPr>
        <dsp:cNvPr id="0" name=""/>
        <dsp:cNvSpPr/>
      </dsp:nvSpPr>
      <dsp:spPr>
        <a:xfrm>
          <a:off x="432748" y="2947544"/>
          <a:ext cx="3553107" cy="17978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Mielinolisis</a:t>
          </a:r>
          <a:r>
            <a:rPr lang="es-CR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CR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pontina</a:t>
          </a:r>
          <a:r>
            <a:rPr lang="es-CR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central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874" y="2989670"/>
        <a:ext cx="3468855" cy="1755715"/>
      </dsp:txXfrm>
    </dsp:sp>
    <dsp:sp modelId="{9533ADB2-8742-40CB-9750-9EFC63F2B541}">
      <dsp:nvSpPr>
        <dsp:cNvPr id="0" name=""/>
        <dsp:cNvSpPr/>
      </dsp:nvSpPr>
      <dsp:spPr>
        <a:xfrm>
          <a:off x="432748" y="4745387"/>
          <a:ext cx="3553107" cy="773071"/>
        </a:xfrm>
        <a:prstGeom prst="rect">
          <a:avLst/>
        </a:prstGeom>
        <a:solidFill>
          <a:srgbClr val="0000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esmielinizantes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748" y="4745387"/>
        <a:ext cx="2502188" cy="773071"/>
      </dsp:txXfrm>
    </dsp:sp>
    <dsp:sp modelId="{1DBDFCA8-E75E-477F-AD0D-C5B7C527F040}">
      <dsp:nvSpPr>
        <dsp:cNvPr id="0" name=""/>
        <dsp:cNvSpPr/>
      </dsp:nvSpPr>
      <dsp:spPr>
        <a:xfrm>
          <a:off x="3340791" y="4833718"/>
          <a:ext cx="842950" cy="84295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00D7D-64B5-47F3-B525-DA9E0C453BB3}">
      <dsp:nvSpPr>
        <dsp:cNvPr id="0" name=""/>
        <dsp:cNvSpPr/>
      </dsp:nvSpPr>
      <dsp:spPr>
        <a:xfrm>
          <a:off x="4861440" y="2909448"/>
          <a:ext cx="2738311" cy="17978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Hipoxia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Hipoglucemia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Acidosis 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Hipofosfatemia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3566" y="2951574"/>
        <a:ext cx="2654059" cy="1755715"/>
      </dsp:txXfrm>
    </dsp:sp>
    <dsp:sp modelId="{9954E529-D3E7-4491-B06E-C9563F615850}">
      <dsp:nvSpPr>
        <dsp:cNvPr id="0" name=""/>
        <dsp:cNvSpPr/>
      </dsp:nvSpPr>
      <dsp:spPr>
        <a:xfrm>
          <a:off x="4865077" y="4707290"/>
          <a:ext cx="2731038" cy="773071"/>
        </a:xfrm>
        <a:prstGeom prst="rect">
          <a:avLst/>
        </a:prstGeom>
        <a:solidFill>
          <a:srgbClr val="A5002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s-CR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etabólicas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5077" y="4707290"/>
        <a:ext cx="1923266" cy="773071"/>
      </dsp:txXfrm>
    </dsp:sp>
    <dsp:sp modelId="{BCAFA56B-3C26-4324-BDF1-A35CE803BFCD}">
      <dsp:nvSpPr>
        <dsp:cNvPr id="0" name=""/>
        <dsp:cNvSpPr/>
      </dsp:nvSpPr>
      <dsp:spPr>
        <a:xfrm>
          <a:off x="7019197" y="4830085"/>
          <a:ext cx="842950" cy="842950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5B894-D5A7-46B5-9E04-D0BC2A49FB91}">
      <dsp:nvSpPr>
        <dsp:cNvPr id="0" name=""/>
        <dsp:cNvSpPr/>
      </dsp:nvSpPr>
      <dsp:spPr>
        <a:xfrm>
          <a:off x="8490098" y="2909448"/>
          <a:ext cx="3059620" cy="17978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Alcohol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Drogas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Psicofármaco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Veneno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32224" y="2951574"/>
        <a:ext cx="2975368" cy="1755715"/>
      </dsp:txXfrm>
    </dsp:sp>
    <dsp:sp modelId="{A6DA72AF-3550-434F-8E8E-A9D9D4F0D1E3}">
      <dsp:nvSpPr>
        <dsp:cNvPr id="0" name=""/>
        <dsp:cNvSpPr/>
      </dsp:nvSpPr>
      <dsp:spPr>
        <a:xfrm>
          <a:off x="8513279" y="4707290"/>
          <a:ext cx="3013257" cy="773071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s-CR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óxicas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3279" y="4707290"/>
        <a:ext cx="2122012" cy="773071"/>
      </dsp:txXfrm>
    </dsp:sp>
    <dsp:sp modelId="{08A6A682-7D0E-45F0-9AAF-076D902829D9}">
      <dsp:nvSpPr>
        <dsp:cNvPr id="0" name=""/>
        <dsp:cNvSpPr/>
      </dsp:nvSpPr>
      <dsp:spPr>
        <a:xfrm>
          <a:off x="10865627" y="4811034"/>
          <a:ext cx="842950" cy="842950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64E0F-95DE-4955-8172-38B2BB89D15B}">
      <dsp:nvSpPr>
        <dsp:cNvPr id="0" name=""/>
        <dsp:cNvSpPr/>
      </dsp:nvSpPr>
      <dsp:spPr>
        <a:xfrm>
          <a:off x="8323835" y="2659069"/>
          <a:ext cx="91440" cy="6101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01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FA041-FE8E-4E8C-8192-735FAF2426A9}">
      <dsp:nvSpPr>
        <dsp:cNvPr id="0" name=""/>
        <dsp:cNvSpPr/>
      </dsp:nvSpPr>
      <dsp:spPr>
        <a:xfrm>
          <a:off x="5449154" y="716623"/>
          <a:ext cx="2920400" cy="610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822"/>
              </a:lnTo>
              <a:lnTo>
                <a:pt x="2920400" y="415822"/>
              </a:lnTo>
              <a:lnTo>
                <a:pt x="2920400" y="6101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3C839D-E390-4A6F-A292-49A8F7B32948}">
      <dsp:nvSpPr>
        <dsp:cNvPr id="0" name=""/>
        <dsp:cNvSpPr/>
      </dsp:nvSpPr>
      <dsp:spPr>
        <a:xfrm>
          <a:off x="3574198" y="5185153"/>
          <a:ext cx="91440" cy="609330"/>
        </a:xfrm>
        <a:custGeom>
          <a:avLst/>
          <a:gdLst/>
          <a:ahLst/>
          <a:cxnLst/>
          <a:rect l="0" t="0" r="0" b="0"/>
          <a:pathLst>
            <a:path>
              <a:moveTo>
                <a:pt x="58308" y="0"/>
              </a:moveTo>
              <a:lnTo>
                <a:pt x="58308" y="414969"/>
              </a:lnTo>
              <a:lnTo>
                <a:pt x="45720" y="414969"/>
              </a:lnTo>
              <a:lnTo>
                <a:pt x="45720" y="6093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51855-11D9-4E72-93D3-2EBB4AAA9023}">
      <dsp:nvSpPr>
        <dsp:cNvPr id="0" name=""/>
        <dsp:cNvSpPr/>
      </dsp:nvSpPr>
      <dsp:spPr>
        <a:xfrm>
          <a:off x="3584458" y="1992005"/>
          <a:ext cx="91440" cy="6459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1593"/>
              </a:lnTo>
              <a:lnTo>
                <a:pt x="48048" y="451593"/>
              </a:lnTo>
              <a:lnTo>
                <a:pt x="48048" y="64595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45EC3B-C49E-4C6E-977E-453AC211153D}">
      <dsp:nvSpPr>
        <dsp:cNvPr id="0" name=""/>
        <dsp:cNvSpPr/>
      </dsp:nvSpPr>
      <dsp:spPr>
        <a:xfrm>
          <a:off x="3630178" y="716623"/>
          <a:ext cx="1818976" cy="575264"/>
        </a:xfrm>
        <a:custGeom>
          <a:avLst/>
          <a:gdLst/>
          <a:ahLst/>
          <a:cxnLst/>
          <a:rect l="0" t="0" r="0" b="0"/>
          <a:pathLst>
            <a:path>
              <a:moveTo>
                <a:pt x="1818976" y="0"/>
              </a:moveTo>
              <a:lnTo>
                <a:pt x="1818976" y="380903"/>
              </a:lnTo>
              <a:lnTo>
                <a:pt x="0" y="380903"/>
              </a:lnTo>
              <a:lnTo>
                <a:pt x="0" y="5752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69281-4C01-453A-A270-634A24790DE4}">
      <dsp:nvSpPr>
        <dsp:cNvPr id="0" name=""/>
        <dsp:cNvSpPr/>
      </dsp:nvSpPr>
      <dsp:spPr>
        <a:xfrm>
          <a:off x="2681729" y="1278"/>
          <a:ext cx="5534848" cy="715345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F41D7-3C6B-45C1-9B20-D84F30F35483}">
      <dsp:nvSpPr>
        <dsp:cNvPr id="0" name=""/>
        <dsp:cNvSpPr/>
      </dsp:nvSpPr>
      <dsp:spPr>
        <a:xfrm>
          <a:off x="2914846" y="222739"/>
          <a:ext cx="5534848" cy="715345"/>
        </a:xfrm>
        <a:prstGeom prst="roundRect">
          <a:avLst>
            <a:gd name="adj" fmla="val 10000"/>
          </a:avLst>
        </a:prstGeom>
        <a:solidFill>
          <a:srgbClr val="800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4400" kern="12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Examen Físico</a:t>
          </a:r>
          <a:endParaRPr lang="es-CR" sz="4400" kern="1200" dirty="0">
            <a:solidFill>
              <a:schemeClr val="bg1">
                <a:lumMod val="9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5798" y="243691"/>
        <a:ext cx="5492944" cy="673441"/>
      </dsp:txXfrm>
    </dsp:sp>
    <dsp:sp modelId="{5E0EF225-696B-4704-AEA7-BFC3D76BFE4C}">
      <dsp:nvSpPr>
        <dsp:cNvPr id="0" name=""/>
        <dsp:cNvSpPr/>
      </dsp:nvSpPr>
      <dsp:spPr>
        <a:xfrm>
          <a:off x="2404181" y="1291888"/>
          <a:ext cx="2451992" cy="700117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B8219-9E7C-44FA-9627-54D152E204BD}">
      <dsp:nvSpPr>
        <dsp:cNvPr id="0" name=""/>
        <dsp:cNvSpPr/>
      </dsp:nvSpPr>
      <dsp:spPr>
        <a:xfrm>
          <a:off x="2637298" y="1513349"/>
          <a:ext cx="2451992" cy="700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General</a:t>
          </a:r>
          <a:endParaRPr lang="es-CR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7804" y="1533855"/>
        <a:ext cx="2410980" cy="659105"/>
      </dsp:txXfrm>
    </dsp:sp>
    <dsp:sp modelId="{2FA44D9B-1192-4954-8723-634CF95668E4}">
      <dsp:nvSpPr>
        <dsp:cNvPr id="0" name=""/>
        <dsp:cNvSpPr/>
      </dsp:nvSpPr>
      <dsp:spPr>
        <a:xfrm>
          <a:off x="1267824" y="2637960"/>
          <a:ext cx="4729364" cy="2547193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FA0ED-6912-40C0-AA54-11CA7D53DC62}">
      <dsp:nvSpPr>
        <dsp:cNvPr id="0" name=""/>
        <dsp:cNvSpPr/>
      </dsp:nvSpPr>
      <dsp:spPr>
        <a:xfrm>
          <a:off x="1500941" y="2859421"/>
          <a:ext cx="4729364" cy="2547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Piel</a:t>
          </a:r>
          <a:r>
            <a:rPr lang="es-CR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Temperatura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Humedad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Estigmas (traumas, </a:t>
          </a:r>
          <a:r>
            <a:rPr lang="es-CR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venipunturas</a:t>
          </a: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convulsiones, hepatopatía crónica, </a:t>
          </a:r>
          <a:r>
            <a:rPr lang="es-CR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cardioneumopatías</a:t>
          </a: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crónicas, otras)</a:t>
          </a:r>
        </a:p>
      </dsp:txBody>
      <dsp:txXfrm>
        <a:off x="1575546" y="2934026"/>
        <a:ext cx="4580154" cy="2397983"/>
      </dsp:txXfrm>
    </dsp:sp>
    <dsp:sp modelId="{600C0133-DFE1-4A2C-9A1E-C6BE2CA4D6DA}">
      <dsp:nvSpPr>
        <dsp:cNvPr id="0" name=""/>
        <dsp:cNvSpPr/>
      </dsp:nvSpPr>
      <dsp:spPr>
        <a:xfrm>
          <a:off x="1237801" y="5794484"/>
          <a:ext cx="4764234" cy="714652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AA9ED-31BC-4C93-8D3C-93ECECA90CFB}">
      <dsp:nvSpPr>
        <dsp:cNvPr id="0" name=""/>
        <dsp:cNvSpPr/>
      </dsp:nvSpPr>
      <dsp:spPr>
        <a:xfrm>
          <a:off x="1470918" y="6015945"/>
          <a:ext cx="4764234" cy="714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32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Signos vitales</a:t>
          </a:r>
          <a:r>
            <a:rPr lang="es-CR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TA, FC, FR</a:t>
          </a:r>
          <a:endParaRPr lang="es-CR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1849" y="6036876"/>
        <a:ext cx="4722372" cy="672790"/>
      </dsp:txXfrm>
    </dsp:sp>
    <dsp:sp modelId="{42490D28-633E-4918-829B-F5E319E8DEA2}">
      <dsp:nvSpPr>
        <dsp:cNvPr id="0" name=""/>
        <dsp:cNvSpPr/>
      </dsp:nvSpPr>
      <dsp:spPr>
        <a:xfrm>
          <a:off x="6920504" y="1326807"/>
          <a:ext cx="2898101" cy="1332262"/>
        </a:xfrm>
        <a:prstGeom prst="roundRect">
          <a:avLst>
            <a:gd name="adj" fmla="val 10000"/>
          </a:avLst>
        </a:prstGeom>
        <a:solidFill>
          <a:srgbClr val="7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8F91B-EDFB-4C62-BFC9-177A605D7F61}">
      <dsp:nvSpPr>
        <dsp:cNvPr id="0" name=""/>
        <dsp:cNvSpPr/>
      </dsp:nvSpPr>
      <dsp:spPr>
        <a:xfrm>
          <a:off x="7153621" y="1548268"/>
          <a:ext cx="2898101" cy="13322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3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Neurológico</a:t>
          </a:r>
          <a:endParaRPr lang="es-CR" sz="3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92642" y="1587289"/>
        <a:ext cx="2820059" cy="1254220"/>
      </dsp:txXfrm>
    </dsp:sp>
    <dsp:sp modelId="{53B734F0-FA6E-4AAA-9CAE-8CD6B02ED2E5}">
      <dsp:nvSpPr>
        <dsp:cNvPr id="0" name=""/>
        <dsp:cNvSpPr/>
      </dsp:nvSpPr>
      <dsp:spPr>
        <a:xfrm>
          <a:off x="6556450" y="3269253"/>
          <a:ext cx="3626209" cy="2407758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DF989-93E1-4BEA-8536-E10F38FB3900}">
      <dsp:nvSpPr>
        <dsp:cNvPr id="0" name=""/>
        <dsp:cNvSpPr/>
      </dsp:nvSpPr>
      <dsp:spPr>
        <a:xfrm>
          <a:off x="6789567" y="3490714"/>
          <a:ext cx="3626209" cy="2407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 Medir respuesta a estímulos (ECG)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2- Evaluar signos de valor localizador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3- Fondo de ojo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4- Rigidez nucal</a:t>
          </a:r>
          <a:endParaRPr lang="es-CR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60088" y="3561235"/>
        <a:ext cx="3485167" cy="22667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19D74-66D0-4FE5-BA52-58A452C2D7EA}">
      <dsp:nvSpPr>
        <dsp:cNvPr id="0" name=""/>
        <dsp:cNvSpPr/>
      </dsp:nvSpPr>
      <dsp:spPr>
        <a:xfrm>
          <a:off x="1309913" y="219181"/>
          <a:ext cx="4759648" cy="4321284"/>
        </a:xfrm>
        <a:prstGeom prst="triangle">
          <a:avLst/>
        </a:prstGeom>
        <a:solidFill>
          <a:srgbClr val="800000"/>
        </a:solidFill>
        <a:ln w="28575">
          <a:solidFill>
            <a:schemeClr val="bg1">
              <a:lumMod val="8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1575A2-51AC-46A7-A507-FE4968A3AE71}">
      <dsp:nvSpPr>
        <dsp:cNvPr id="0" name=""/>
        <dsp:cNvSpPr/>
      </dsp:nvSpPr>
      <dsp:spPr>
        <a:xfrm>
          <a:off x="3871506" y="550729"/>
          <a:ext cx="5198216" cy="925950"/>
        </a:xfrm>
        <a:prstGeom prst="roundRect">
          <a:avLst/>
        </a:prstGeom>
        <a:solidFill>
          <a:schemeClr val="bg1">
            <a:alpha val="9000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2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Patrón respiratorio:</a:t>
          </a:r>
          <a:endParaRPr lang="es-E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16707" y="595930"/>
        <a:ext cx="5107814" cy="835548"/>
      </dsp:txXfrm>
    </dsp:sp>
    <dsp:sp modelId="{81CE8525-F71C-45B7-B6ED-22A6ACF5597B}">
      <dsp:nvSpPr>
        <dsp:cNvPr id="0" name=""/>
        <dsp:cNvSpPr/>
      </dsp:nvSpPr>
      <dsp:spPr>
        <a:xfrm>
          <a:off x="3871506" y="1571966"/>
          <a:ext cx="5198216" cy="843211"/>
        </a:xfrm>
        <a:prstGeom prst="round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2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Alteraciones pupilares.</a:t>
          </a:r>
          <a:endParaRPr lang="es-E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12668" y="1613128"/>
        <a:ext cx="5115892" cy="760887"/>
      </dsp:txXfrm>
    </dsp:sp>
    <dsp:sp modelId="{E2874F67-8D5E-4443-A914-61FFF328DAD6}">
      <dsp:nvSpPr>
        <dsp:cNvPr id="0" name=""/>
        <dsp:cNvSpPr/>
      </dsp:nvSpPr>
      <dsp:spPr>
        <a:xfrm>
          <a:off x="3871506" y="2510463"/>
          <a:ext cx="5198216" cy="796010"/>
        </a:xfrm>
        <a:prstGeom prst="roundRect">
          <a:avLst/>
        </a:prstGeom>
        <a:solidFill>
          <a:schemeClr val="bg2">
            <a:lumMod val="25000"/>
            <a:alpha val="9000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2800" b="1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Movimientos oculares reflejos.</a:t>
          </a:r>
          <a:endParaRPr lang="es-ES" sz="28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10364" y="2549321"/>
        <a:ext cx="5120500" cy="718294"/>
      </dsp:txXfrm>
    </dsp:sp>
    <dsp:sp modelId="{2D3843F3-8B11-4EA1-9826-E585F93A34F0}">
      <dsp:nvSpPr>
        <dsp:cNvPr id="0" name=""/>
        <dsp:cNvSpPr/>
      </dsp:nvSpPr>
      <dsp:spPr>
        <a:xfrm>
          <a:off x="3871506" y="3401760"/>
          <a:ext cx="5198216" cy="858373"/>
        </a:xfrm>
        <a:prstGeom prst="roundRect">
          <a:avLst/>
        </a:prstGeom>
        <a:solidFill>
          <a:schemeClr val="tx1">
            <a:alpha val="9000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2800" b="1" kern="120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Posturas reflejas</a:t>
          </a:r>
          <a:endParaRPr lang="es-ES" sz="28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13408" y="3443662"/>
        <a:ext cx="5114412" cy="7745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9E0D0-FBE3-4575-8907-9AE370E8876B}">
      <dsp:nvSpPr>
        <dsp:cNvPr id="0" name=""/>
        <dsp:cNvSpPr/>
      </dsp:nvSpPr>
      <dsp:spPr>
        <a:xfrm rot="16200000">
          <a:off x="-1790804" y="2782912"/>
          <a:ext cx="4496123" cy="52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9853" bIns="0" numCol="1" spcCol="1270" anchor="t" anchorCtr="0">
          <a:noAutofit/>
        </a:bodyPr>
        <a:lstStyle/>
        <a:p>
          <a:pPr lvl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b="1" kern="1200" dirty="0" err="1" smtClean="0">
              <a:solidFill>
                <a:srgbClr val="CC99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Hemo</a:t>
          </a:r>
          <a:r>
            <a:rPr lang="es-MX" sz="4000" b="1" kern="1200" dirty="0" smtClean="0">
              <a:solidFill>
                <a:srgbClr val="CC99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-Químicas</a:t>
          </a:r>
          <a:r>
            <a:rPr lang="es-MX" sz="3600" b="1" kern="1200" dirty="0" smtClean="0">
              <a:solidFill>
                <a:srgbClr val="CC99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b="1" kern="1200" dirty="0">
            <a:solidFill>
              <a:srgbClr val="CC99FF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790804" y="2782912"/>
        <a:ext cx="4496123" cy="521408"/>
      </dsp:txXfrm>
    </dsp:sp>
    <dsp:sp modelId="{6C998988-97A0-479A-AABB-738FA5B738C2}">
      <dsp:nvSpPr>
        <dsp:cNvPr id="0" name=""/>
        <dsp:cNvSpPr/>
      </dsp:nvSpPr>
      <dsp:spPr>
        <a:xfrm>
          <a:off x="745972" y="573666"/>
          <a:ext cx="3013361" cy="5190594"/>
        </a:xfrm>
        <a:prstGeom prst="rect">
          <a:avLst/>
        </a:prstGeom>
        <a:solidFill>
          <a:srgbClr val="66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9853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Hemograma completo.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Glucemia.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Creatinina.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Perfil hepático.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Amilasa.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Amoniemia. 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Iones, incluyendo el calcio..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Gasometría arterial.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Coagulograma</a:t>
          </a: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Serología</a:t>
          </a:r>
          <a:r>
            <a:rPr lang="en-US" sz="2400" kern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5972" y="573666"/>
        <a:ext cx="3013361" cy="5190594"/>
      </dsp:txXfrm>
    </dsp:sp>
    <dsp:sp modelId="{EA5E8684-4538-46A9-88F7-CC138341C0D3}">
      <dsp:nvSpPr>
        <dsp:cNvPr id="0" name=""/>
        <dsp:cNvSpPr/>
      </dsp:nvSpPr>
      <dsp:spPr>
        <a:xfrm>
          <a:off x="266521" y="0"/>
          <a:ext cx="1042816" cy="10428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19483-AB8D-4F79-8265-288C1D4B665E}">
      <dsp:nvSpPr>
        <dsp:cNvPr id="0" name=""/>
        <dsp:cNvSpPr/>
      </dsp:nvSpPr>
      <dsp:spPr>
        <a:xfrm rot="16200000">
          <a:off x="1890868" y="2782912"/>
          <a:ext cx="4496123" cy="52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9853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Estudios de imágenes</a:t>
          </a:r>
          <a:endParaRPr lang="en-US" sz="3600" kern="1200" dirty="0">
            <a:solidFill>
              <a:srgbClr val="FFFF66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0868" y="2782912"/>
        <a:ext cx="4496123" cy="521408"/>
      </dsp:txXfrm>
    </dsp:sp>
    <dsp:sp modelId="{9E96344C-BC66-4B04-B1AB-1F7C4BCAD346}">
      <dsp:nvSpPr>
        <dsp:cNvPr id="0" name=""/>
        <dsp:cNvSpPr/>
      </dsp:nvSpPr>
      <dsp:spPr>
        <a:xfrm>
          <a:off x="4458071" y="537562"/>
          <a:ext cx="3490668" cy="5226698"/>
        </a:xfrm>
        <a:prstGeom prst="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9853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 de </a:t>
          </a:r>
          <a:r>
            <a:rPr lang="en-US" sz="2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tórax</a:t>
          </a: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cráneo.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Rx</a:t>
          </a:r>
          <a:r>
            <a:rPr lang="es-E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columna cervical.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Electrocardiograma.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Electroencefalograma.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Tomografía Axial Computarizada (TAC) de cráneo.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Resonancia Magnética.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Arteriografía</a:t>
          </a: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8071" y="537562"/>
        <a:ext cx="3490668" cy="5226698"/>
      </dsp:txXfrm>
    </dsp:sp>
    <dsp:sp modelId="{575BF761-0CB1-4D81-9ECE-5E2638F69303}">
      <dsp:nvSpPr>
        <dsp:cNvPr id="0" name=""/>
        <dsp:cNvSpPr/>
      </dsp:nvSpPr>
      <dsp:spPr>
        <a:xfrm>
          <a:off x="3878220" y="0"/>
          <a:ext cx="1042816" cy="104281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DDEFE-AB30-4284-8A1F-8FF14EC9E413}">
      <dsp:nvSpPr>
        <dsp:cNvPr id="0" name=""/>
        <dsp:cNvSpPr/>
      </dsp:nvSpPr>
      <dsp:spPr>
        <a:xfrm rot="16200000">
          <a:off x="6037078" y="2782912"/>
          <a:ext cx="4496123" cy="52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9853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Estudio de líquidos</a:t>
          </a:r>
          <a:endParaRPr lang="en-US" sz="3600" kern="1200" dirty="0">
            <a:solidFill>
              <a:srgbClr val="00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7078" y="2782912"/>
        <a:ext cx="4496123" cy="521408"/>
      </dsp:txXfrm>
    </dsp:sp>
    <dsp:sp modelId="{6AA1C012-4236-4BD8-8603-54B940BF9BC1}">
      <dsp:nvSpPr>
        <dsp:cNvPr id="0" name=""/>
        <dsp:cNvSpPr/>
      </dsp:nvSpPr>
      <dsp:spPr>
        <a:xfrm>
          <a:off x="8659879" y="566993"/>
          <a:ext cx="3169788" cy="517535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9853" rIns="170688" bIns="170688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Punción Lumbar:       (</a:t>
          </a:r>
          <a:r>
            <a:rPr lang="es-ES" sz="2400" u="sng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Siempre después del TAC</a:t>
          </a:r>
          <a:r>
            <a:rPr lang="es-E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Hemocultivo.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Urocultivo.</a:t>
          </a:r>
          <a:endParaRPr lang="en-US" sz="2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Muestra</a:t>
          </a: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jugo </a:t>
          </a:r>
          <a:r>
            <a:rPr lang="en-US" sz="2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gástrico</a:t>
          </a:r>
          <a:r>
            <a:rPr 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400" b="0" u="sng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 intoxicación profesional, medicamentosa o drogas de abuso</a:t>
          </a:r>
          <a:r>
            <a:rPr lang="es-ES" sz="2400" b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400" b="0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59879" y="566993"/>
        <a:ext cx="3169788" cy="5175352"/>
      </dsp:txXfrm>
    </dsp:sp>
    <dsp:sp modelId="{4FD910ED-66A4-4253-BBF4-F135AA2A35F8}">
      <dsp:nvSpPr>
        <dsp:cNvPr id="0" name=""/>
        <dsp:cNvSpPr/>
      </dsp:nvSpPr>
      <dsp:spPr>
        <a:xfrm>
          <a:off x="8024441" y="0"/>
          <a:ext cx="1042816" cy="1042816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90834-CB81-444B-AAF5-E0EF697AF651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C519A-1CF4-4315-A630-CDB1AB1251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71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9F03-DB5B-459A-AF40-6FF1696BDBA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1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9F03-DB5B-459A-AF40-6FF1696BDBA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56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397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797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93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570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992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80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9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19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242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32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62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2875E-556C-4557-8C79-E80CF17569D5}" type="datetimeFigureOut">
              <a:rPr lang="es-ES" smtClean="0"/>
              <a:t>07/05/2018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95827-9FD4-4343-AEB9-D2B8FAFF5F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47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5886453" y="-30303"/>
            <a:ext cx="18421350" cy="7082819"/>
            <a:chOff x="-5886453" y="-30303"/>
            <a:chExt cx="18421350" cy="7082819"/>
          </a:xfrm>
        </p:grpSpPr>
        <p:pic>
          <p:nvPicPr>
            <p:cNvPr id="14" name="Picture 2" descr="MENU MEDIC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" y="-11253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3" y="-30303"/>
              <a:ext cx="12192000" cy="1357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s-MX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Universidad de Ciencias Médicas de La </a:t>
              </a:r>
              <a:r>
                <a:rPr lang="es-MX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Habana</a:t>
              </a:r>
            </a:p>
            <a:p>
              <a:pPr algn="ctr">
                <a:defRPr/>
              </a:pPr>
              <a:r>
                <a:rPr lang="es-E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Facultad de Ciencias Médicas “Calixto García.” 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485897" y="5793497"/>
              <a:ext cx="7378263" cy="125901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/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defRPr/>
              </a:pPr>
              <a:r>
                <a:rPr lang="es-MX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Dra. Liz Hernández Nicholas</a:t>
              </a:r>
              <a:endParaRPr lang="es-MX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defRPr/>
              </a:pPr>
              <a:r>
                <a:rPr lang="es-ES_tradnl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Especialista de I grado en Medicina </a:t>
              </a:r>
              <a:r>
                <a:rPr lang="es-ES_tradnl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Interna </a:t>
              </a:r>
              <a:endParaRPr lang="es-ES_tradnl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9"/>
            <p:cNvSpPr/>
            <p:nvPr/>
          </p:nvSpPr>
          <p:spPr>
            <a:xfrm>
              <a:off x="380144" y="5845469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MX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2018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2" descr="C:\Documents and Settings\Israel\Escritorio\SDC18603.JP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3897" y="4828652"/>
              <a:ext cx="3943350" cy="20214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485896" y="5793497"/>
              <a:ext cx="7378263" cy="125901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/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defRPr/>
              </a:pPr>
              <a:r>
                <a:rPr lang="es-MX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Dra. Liz Hernández Nicholas</a:t>
              </a:r>
              <a:endParaRPr lang="es-MX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defRPr/>
              </a:pPr>
              <a:r>
                <a:rPr lang="es-ES_tradnl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Especialista de I grado en Medicina </a:t>
              </a:r>
              <a:r>
                <a:rPr lang="es-ES_tradnl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Interna </a:t>
              </a:r>
              <a:endParaRPr lang="es-ES_tradn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2" descr="MENU MEDICO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000" b="70286" l="31646" r="988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1741" y="-13356"/>
              <a:ext cx="12776638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MENU MEDICO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143" b="81143" l="31899" r="982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86453" y="801162"/>
              <a:ext cx="18421350" cy="447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343804" y="1132736"/>
              <a:ext cx="8972550" cy="1785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b"/>
            <a:lstStyle>
              <a:lvl1pPr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_tradnl" sz="115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sto MT" panose="02040603050505030304" pitchFamily="18" charset="0"/>
                  <a:cs typeface="Times New Roman" panose="02020603050405020304" pitchFamily="18" charset="0"/>
                </a:rPr>
                <a:t>Coma</a:t>
              </a:r>
              <a:endParaRPr lang="es-ES" sz="115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677304" y="3396594"/>
              <a:ext cx="2494893" cy="82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b"/>
            <a:lstStyle>
              <a:lvl1pPr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_tradnl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s-ES_tradnl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s-ES_tradnl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Tema III</a:t>
              </a:r>
              <a:r>
                <a:rPr lang="es-ES_tradnl" sz="4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s-E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2757199" y="2728455"/>
              <a:ext cx="85591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Conferencia Orientadora</a:t>
              </a:r>
              <a:r>
                <a:rPr lang="es-ES_tradnl" sz="4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 2</a:t>
              </a:r>
              <a:endParaRPr lang="es-E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5810248" y="3485511"/>
              <a:ext cx="647699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44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Enfermedades del Sistema Nervioso</a:t>
              </a:r>
              <a:r>
                <a:rPr lang="es-ES_tradnl" sz="4400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s-ES" sz="4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2" descr="MENU MEDICO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524" b="69143" l="127" r="327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5" r="1724" b="3226"/>
          <a:stretch/>
        </p:blipFill>
        <p:spPr>
          <a:xfrm>
            <a:off x="-10889" y="31463"/>
            <a:ext cx="12202885" cy="68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3170690"/>
            <a:ext cx="6096001" cy="3744460"/>
          </a:xfrm>
          <a:prstGeom prst="rect">
            <a:avLst/>
          </a:prstGeom>
          <a:solidFill>
            <a:srgbClr val="E6C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0" y="150010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Fisiopatología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116868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Existen 2 procesos que alteran el nivel de conciencia y llevan al coma: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" y="2327699"/>
            <a:ext cx="6096000" cy="98488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_tradnl" sz="29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Lesiones </a:t>
            </a:r>
            <a:r>
              <a:rPr lang="es-ES_tradnl" sz="29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 directamente deprimen la función de los hemisferios cerebrales.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8101" y="3328350"/>
            <a:ext cx="6096000" cy="3385542"/>
          </a:xfrm>
          <a:prstGeom prst="rect">
            <a:avLst/>
          </a:prstGeom>
          <a:solidFill>
            <a:srgbClr val="E6C4CB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s-ES_tradn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Alteraciones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estructurales generalizadas o 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bilaterales.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_tradnl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Lesiones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unilaterales que comprimen el hemisferio cerebral contralateral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_tradn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Compresión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troncoencefálica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secundaria a herniación.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103620" y="3028914"/>
            <a:ext cx="6096000" cy="276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6096000" y="2322199"/>
            <a:ext cx="6095999" cy="91101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66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Condiciones que destruyen los mecanismos activadores del tronco encefálico.</a:t>
            </a:r>
            <a:endParaRPr lang="es-ES" sz="266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103620" y="3312584"/>
            <a:ext cx="6096000" cy="36025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191249" y="3328350"/>
            <a:ext cx="6096000" cy="29238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s-ES_tradn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Combinación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lesiones 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corticales bilaterales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del tronco encefálico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s-ES_tradn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Encefalopatías tóxicas (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Drogas, medicamentos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etilismo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s-ES_tradn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Encefalopatías metabólicas.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3328350"/>
            <a:ext cx="6071249" cy="35868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996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1532" y="177122"/>
            <a:ext cx="6769318" cy="720000"/>
          </a:xfrm>
          <a:prstGeom prst="homePlate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63000">
                <a:srgbClr val="800000">
                  <a:shade val="67500"/>
                  <a:satMod val="115000"/>
                </a:srgbClr>
              </a:gs>
              <a:gs pos="79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Nivel de Conciencia…</a:t>
            </a:r>
            <a:endParaRPr lang="es-ES" sz="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74887" y="-345966"/>
          <a:ext cx="12029089" cy="756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897122"/>
            <a:ext cx="12192000" cy="60180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82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1532" y="177122"/>
            <a:ext cx="6769318" cy="720000"/>
          </a:xfrm>
          <a:prstGeom prst="homePlate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63000">
                <a:srgbClr val="800000">
                  <a:shade val="67500"/>
                  <a:satMod val="115000"/>
                </a:srgbClr>
              </a:gs>
              <a:gs pos="79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Nivel de Conciencia…</a:t>
            </a:r>
            <a:endParaRPr lang="es-ES" sz="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74887" y="-345966"/>
          <a:ext cx="12029089" cy="756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2249714"/>
            <a:ext cx="12192000" cy="466543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17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1532" y="177122"/>
            <a:ext cx="6769318" cy="720000"/>
          </a:xfrm>
          <a:prstGeom prst="homePlate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63000">
                <a:srgbClr val="800000">
                  <a:shade val="67500"/>
                  <a:satMod val="115000"/>
                </a:srgbClr>
              </a:gs>
              <a:gs pos="79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Nivel de Conciencia…</a:t>
            </a:r>
            <a:endParaRPr lang="es-ES" sz="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74887" y="-345966"/>
          <a:ext cx="12029089" cy="756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3730170"/>
            <a:ext cx="12192000" cy="318497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91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1532" y="177122"/>
            <a:ext cx="6769318" cy="720000"/>
          </a:xfrm>
          <a:prstGeom prst="homePlate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63000">
                <a:srgbClr val="800000">
                  <a:shade val="67500"/>
                  <a:satMod val="115000"/>
                </a:srgbClr>
              </a:gs>
              <a:gs pos="79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Nivel de Conciencia…</a:t>
            </a:r>
            <a:endParaRPr lang="es-ES" sz="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74887" y="-345966"/>
          <a:ext cx="12029089" cy="756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5471886"/>
            <a:ext cx="12192000" cy="14432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35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1532" y="177122"/>
            <a:ext cx="6769318" cy="720000"/>
          </a:xfrm>
          <a:prstGeom prst="homePlate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63000">
                <a:srgbClr val="800000">
                  <a:shade val="67500"/>
                  <a:satMod val="115000"/>
                </a:srgbClr>
              </a:gs>
              <a:gs pos="79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Nivel de Conciencia…</a:t>
            </a:r>
            <a:endParaRPr lang="es-ES" sz="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74887" y="-345966"/>
          <a:ext cx="12029089" cy="756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56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181801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Etiología</a:t>
            </a:r>
            <a:endParaRPr lang="es-ES" sz="54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79893417"/>
              </p:ext>
            </p:extLst>
          </p:nvPr>
        </p:nvGraphicFramePr>
        <p:xfrm>
          <a:off x="0" y="933680"/>
          <a:ext cx="12192000" cy="5676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06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37" y="1843087"/>
            <a:ext cx="56483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150010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Aproximación Diagnóstica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9194" y="1259200"/>
            <a:ext cx="3220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ni meningismo.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391757" y="1273714"/>
            <a:ext cx="3322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meningismo.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172726" y="1259200"/>
            <a:ext cx="3322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meningismo.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09194" y="2785318"/>
            <a:ext cx="3453206" cy="4029140"/>
          </a:xfrm>
          <a:prstGeom prst="roundRect">
            <a:avLst>
              <a:gd name="adj" fmla="val 1036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4311925" y="2797697"/>
            <a:ext cx="3453206" cy="4029140"/>
          </a:xfrm>
          <a:prstGeom prst="roundRect">
            <a:avLst>
              <a:gd name="adj" fmla="val 10362"/>
            </a:avLst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8114670" y="2785318"/>
            <a:ext cx="3453206" cy="4029140"/>
          </a:xfrm>
          <a:prstGeom prst="roundRect">
            <a:avLst>
              <a:gd name="adj" fmla="val 10362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09194" y="2895444"/>
            <a:ext cx="3220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ás común.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27312" y="3398138"/>
            <a:ext cx="3453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Isquémicas – </a:t>
            </a:r>
            <a:r>
              <a:rPr lang="es-E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Anoxicas</a:t>
            </a:r>
            <a:endParaRPr lang="es-ES" sz="2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Metabólicas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Tóxicas.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Inducidas por drogas.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Infecciones.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Estados Posconvulsivos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261135" y="3415686"/>
            <a:ext cx="3453193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HSA.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Meningitis.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Meningoencefalitis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107414" y="3378044"/>
            <a:ext cx="34531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Infarto Cerebral.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Tumores Cerebrales.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Abscesos Cerebrales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" y="1130072"/>
            <a:ext cx="12192000" cy="56843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150010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Aproximación Diagnóstica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9194" y="1259200"/>
            <a:ext cx="3220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ni meningismo.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391757" y="1273714"/>
            <a:ext cx="3322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meningismo.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172726" y="1259200"/>
            <a:ext cx="3322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meningismo.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09194" y="2785318"/>
            <a:ext cx="3453206" cy="4029140"/>
          </a:xfrm>
          <a:prstGeom prst="roundRect">
            <a:avLst>
              <a:gd name="adj" fmla="val 1036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4311925" y="2797697"/>
            <a:ext cx="3453206" cy="4029140"/>
          </a:xfrm>
          <a:prstGeom prst="roundRect">
            <a:avLst>
              <a:gd name="adj" fmla="val 10362"/>
            </a:avLst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8114670" y="2785318"/>
            <a:ext cx="3453206" cy="4029140"/>
          </a:xfrm>
          <a:prstGeom prst="roundRect">
            <a:avLst>
              <a:gd name="adj" fmla="val 10362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09194" y="2895444"/>
            <a:ext cx="3220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ás común.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27312" y="3398138"/>
            <a:ext cx="3453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Isquémicas – </a:t>
            </a:r>
            <a:r>
              <a:rPr lang="es-E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Anoxicas</a:t>
            </a:r>
            <a:endParaRPr lang="es-ES" sz="2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Metabólicas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Tóxicas.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Inducidas por drogas.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Infecciones.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Estados Posconvulsivos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261135" y="3415686"/>
            <a:ext cx="3453193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HSA.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Meningitis.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Meningoencefalitis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107414" y="3378044"/>
            <a:ext cx="34531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Infarto Cerebral.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Tumores Cerebrales.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Abscesos Cerebrales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124188" y="1130072"/>
            <a:ext cx="8067812" cy="56843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58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echa doblada 15"/>
          <p:cNvSpPr/>
          <p:nvPr/>
        </p:nvSpPr>
        <p:spPr>
          <a:xfrm flipV="1">
            <a:off x="887506" y="2929504"/>
            <a:ext cx="1799958" cy="3391164"/>
          </a:xfrm>
          <a:prstGeom prst="bentArrow">
            <a:avLst>
              <a:gd name="adj1" fmla="val 29800"/>
              <a:gd name="adj2" fmla="val 19747"/>
              <a:gd name="adj3" fmla="val 10575"/>
              <a:gd name="adj4" fmla="val 8759"/>
            </a:avLst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50000">
                <a:srgbClr val="800000">
                  <a:shade val="67500"/>
                  <a:satMod val="115000"/>
                </a:srgbClr>
              </a:gs>
              <a:gs pos="100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chemeClr val="bg1">
                <a:lumMod val="8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5" name="Flecha doblada 14"/>
          <p:cNvSpPr/>
          <p:nvPr/>
        </p:nvSpPr>
        <p:spPr>
          <a:xfrm flipV="1">
            <a:off x="826461" y="2421217"/>
            <a:ext cx="2749910" cy="1368000"/>
          </a:xfrm>
          <a:prstGeom prst="bentArrow">
            <a:avLst>
              <a:gd name="adj1" fmla="val 36150"/>
              <a:gd name="adj2" fmla="val 20001"/>
              <a:gd name="adj3" fmla="val 18002"/>
              <a:gd name="adj4" fmla="val 64705"/>
            </a:avLst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50000">
                <a:srgbClr val="800000">
                  <a:shade val="67500"/>
                  <a:satMod val="115000"/>
                </a:srgbClr>
              </a:gs>
              <a:gs pos="100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chemeClr val="bg1">
                <a:lumMod val="8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Flecha doblada 11"/>
          <p:cNvSpPr/>
          <p:nvPr/>
        </p:nvSpPr>
        <p:spPr>
          <a:xfrm flipV="1">
            <a:off x="809229" y="1758229"/>
            <a:ext cx="2772025" cy="1403773"/>
          </a:xfrm>
          <a:prstGeom prst="bentArrow">
            <a:avLst>
              <a:gd name="adj1" fmla="val 36150"/>
              <a:gd name="adj2" fmla="val 20001"/>
              <a:gd name="adj3" fmla="val 18002"/>
              <a:gd name="adj4" fmla="val 64705"/>
            </a:avLst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50000">
                <a:srgbClr val="800000">
                  <a:shade val="67500"/>
                  <a:satMod val="115000"/>
                </a:srgbClr>
              </a:gs>
              <a:gs pos="100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chemeClr val="bg1">
                <a:lumMod val="8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788457" y="3272877"/>
            <a:ext cx="823977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Coma. Concepto. Fisiopatología.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Etiología. Clasificación. Manifestaciones clínicas. Aproximación diagnóstica. Diagnósticos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diferenciales.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Prevención. Exámenes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Complementarios. Tratamiento. </a:t>
            </a:r>
          </a:p>
          <a:p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es-ES" sz="3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17384" y="1415234"/>
            <a:ext cx="5274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Medicina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Interna. VI semestre.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817384" y="2067915"/>
            <a:ext cx="8325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Enfermedades del sistema Nervioso Central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3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echa doblada 10"/>
          <p:cNvSpPr/>
          <p:nvPr/>
        </p:nvSpPr>
        <p:spPr>
          <a:xfrm flipV="1">
            <a:off x="799645" y="1454158"/>
            <a:ext cx="2320263" cy="1102615"/>
          </a:xfrm>
          <a:prstGeom prst="bentArrow">
            <a:avLst>
              <a:gd name="adj1" fmla="val 43607"/>
              <a:gd name="adj2" fmla="val 23555"/>
              <a:gd name="adj3" fmla="val 18002"/>
              <a:gd name="adj4" fmla="val 100000"/>
            </a:avLst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50000">
                <a:srgbClr val="800000">
                  <a:shade val="67500"/>
                  <a:satMod val="115000"/>
                </a:srgbClr>
              </a:gs>
              <a:gs pos="100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chemeClr val="bg1">
                <a:lumMod val="8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793115" y="2593133"/>
            <a:ext cx="3002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Conferencia </a:t>
            </a:r>
            <a:r>
              <a:rPr lang="es-ES_tradnl" sz="3200" dirty="0">
                <a:solidFill>
                  <a:schemeClr val="bg1"/>
                </a:solidFill>
              </a:rPr>
              <a:t>#</a:t>
            </a:r>
            <a:r>
              <a:rPr lang="es-ES_tradnl" sz="3200" dirty="0"/>
              <a:t>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endParaRPr lang="es-ES" sz="3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295241" y="1975216"/>
            <a:ext cx="1818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III: </a:t>
            </a:r>
            <a:endParaRPr lang="es-ES" sz="3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941631" y="2581516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FOE:</a:t>
            </a:r>
            <a:endParaRPr lang="es-ES" sz="3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entágono 2"/>
          <p:cNvSpPr/>
          <p:nvPr/>
        </p:nvSpPr>
        <p:spPr>
          <a:xfrm flipH="1">
            <a:off x="6833695" y="269208"/>
            <a:ext cx="5339255" cy="956921"/>
          </a:xfrm>
          <a:prstGeom prst="homePlate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50000">
                <a:srgbClr val="800000">
                  <a:shade val="67500"/>
                  <a:satMod val="115000"/>
                </a:srgbClr>
              </a:gs>
              <a:gs pos="100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Fecha: 8 de Mayo del 2018. </a:t>
            </a:r>
          </a:p>
          <a:p>
            <a:r>
              <a:rPr lang="es-E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¨Año 60 de la </a:t>
            </a:r>
            <a:r>
              <a:rPr lang="es-E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Revolución</a:t>
            </a:r>
            <a:r>
              <a:rPr lang="es-ES" sz="2800" dirty="0">
                <a:solidFill>
                  <a:schemeClr val="bg1"/>
                </a:solidFill>
              </a:rPr>
              <a:t>¨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825011" y="3202089"/>
            <a:ext cx="1790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Sumario: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817384" y="5637919"/>
            <a:ext cx="260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s-E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minutos.</a:t>
            </a:r>
            <a:endParaRPr lang="es-E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23530" y="5637919"/>
            <a:ext cx="224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Duración:</a:t>
            </a:r>
            <a:endParaRPr lang="es-E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ágono 6"/>
          <p:cNvSpPr/>
          <p:nvPr/>
        </p:nvSpPr>
        <p:spPr>
          <a:xfrm>
            <a:off x="803260" y="1297793"/>
            <a:ext cx="2100255" cy="443014"/>
          </a:xfrm>
          <a:prstGeom prst="homePlate">
            <a:avLst/>
          </a:prstGeom>
          <a:solidFill>
            <a:srgbClr val="7E0000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64648" y="1194806"/>
            <a:ext cx="2100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Asignatura:</a:t>
            </a:r>
            <a:endParaRPr lang="es-E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150010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Aproximación Diagnóstica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9194" y="1259200"/>
            <a:ext cx="3220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ni meningismo.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391757" y="1273714"/>
            <a:ext cx="3322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meningismo.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172726" y="1259200"/>
            <a:ext cx="3322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meningismo.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09194" y="2785318"/>
            <a:ext cx="3453206" cy="4029140"/>
          </a:xfrm>
          <a:prstGeom prst="roundRect">
            <a:avLst>
              <a:gd name="adj" fmla="val 1036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4311925" y="2797697"/>
            <a:ext cx="3453206" cy="4029140"/>
          </a:xfrm>
          <a:prstGeom prst="roundRect">
            <a:avLst>
              <a:gd name="adj" fmla="val 10362"/>
            </a:avLst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8114670" y="2785318"/>
            <a:ext cx="3453206" cy="4029140"/>
          </a:xfrm>
          <a:prstGeom prst="roundRect">
            <a:avLst>
              <a:gd name="adj" fmla="val 10362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09194" y="2895444"/>
            <a:ext cx="3220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ás común.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27312" y="3398138"/>
            <a:ext cx="3453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Isquémicas – </a:t>
            </a:r>
            <a:r>
              <a:rPr lang="es-E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Anoxicas</a:t>
            </a:r>
            <a:endParaRPr lang="es-ES" sz="2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Metabólicas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Tóxicas.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Inducidas por drogas.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Infecciones.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Estados Posconvulsivos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261135" y="3415686"/>
            <a:ext cx="3453193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HSA.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Meningitis.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Meningoencefalitis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107414" y="3378044"/>
            <a:ext cx="34531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Infarto Cerebral.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Tumores Cerebrales.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Abscesos Cerebrales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994958" y="1130072"/>
            <a:ext cx="4197042" cy="56843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1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150010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Aproximación Diagnóstica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9194" y="1259200"/>
            <a:ext cx="3220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ni meningismo.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391757" y="1273714"/>
            <a:ext cx="3322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meningismo.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172726" y="1259200"/>
            <a:ext cx="3322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algn="ctr"/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signos focales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meningismo.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509194" y="2785318"/>
            <a:ext cx="3453206" cy="4029140"/>
          </a:xfrm>
          <a:prstGeom prst="roundRect">
            <a:avLst>
              <a:gd name="adj" fmla="val 1036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4311925" y="2797697"/>
            <a:ext cx="3453206" cy="4029140"/>
          </a:xfrm>
          <a:prstGeom prst="roundRect">
            <a:avLst>
              <a:gd name="adj" fmla="val 10362"/>
            </a:avLst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8114670" y="2785318"/>
            <a:ext cx="3453206" cy="4029140"/>
          </a:xfrm>
          <a:prstGeom prst="roundRect">
            <a:avLst>
              <a:gd name="adj" fmla="val 10362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09194" y="2895444"/>
            <a:ext cx="3220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E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ás común.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27312" y="3398138"/>
            <a:ext cx="34531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Isquémicas – </a:t>
            </a:r>
            <a:r>
              <a:rPr lang="es-E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Anoxicas</a:t>
            </a:r>
            <a:endParaRPr lang="es-ES" sz="2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Metabólicas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Tóxicas.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Inducidas por drogas.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Infecciones.</a:t>
            </a:r>
          </a:p>
          <a:p>
            <a:pPr marL="266700" indent="-2667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Estados Posconvulsivos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261135" y="3415686"/>
            <a:ext cx="3453193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HSA.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Meningitis.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Meningoencefalitis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107414" y="3378044"/>
            <a:ext cx="34531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Infarto Cerebral.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Tumores Cerebrales.</a:t>
            </a:r>
          </a:p>
          <a:p>
            <a:pPr marL="266700" indent="-2667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Abscesos Cerebrales</a:t>
            </a:r>
          </a:p>
        </p:txBody>
      </p:sp>
    </p:spTree>
    <p:extLst>
      <p:ext uri="{BB962C8B-B14F-4D97-AF65-F5344CB8AC3E}">
        <p14:creationId xmlns:p14="http://schemas.microsoft.com/office/powerpoint/2010/main" val="30538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6032" y="1641715"/>
            <a:ext cx="11020091" cy="4309140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s-ES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Progresión predecible de enfermedad previa.</a:t>
            </a:r>
          </a:p>
          <a:p>
            <a:pPr algn="just">
              <a:lnSpc>
                <a:spcPct val="200000"/>
              </a:lnSpc>
            </a:pPr>
            <a:r>
              <a:rPr lang="es-ES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Existencia de patologías sistémicas.</a:t>
            </a:r>
          </a:p>
          <a:p>
            <a:pPr algn="just">
              <a:lnSpc>
                <a:spcPct val="200000"/>
              </a:lnSpc>
            </a:pPr>
            <a:r>
              <a:rPr lang="es-ES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Síntomas previos (cefalea, </a:t>
            </a:r>
            <a:r>
              <a:rPr lang="es-CR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vómitos, mareos, signos de focalización neurológica, fiebre, convulsiones</a:t>
            </a:r>
            <a:r>
              <a:rPr lang="es-CR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s-CR" sz="36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18737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Anamnesis.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entágono 7"/>
          <p:cNvSpPr/>
          <p:nvPr/>
        </p:nvSpPr>
        <p:spPr>
          <a:xfrm>
            <a:off x="0" y="1291180"/>
            <a:ext cx="3294993" cy="594164"/>
          </a:xfrm>
          <a:prstGeom prst="homePlate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0" y="1215108"/>
            <a:ext cx="3121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4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Anamnesis.</a:t>
            </a:r>
          </a:p>
        </p:txBody>
      </p:sp>
    </p:spTree>
    <p:extLst>
      <p:ext uri="{BB962C8B-B14F-4D97-AF65-F5344CB8AC3E}">
        <p14:creationId xmlns:p14="http://schemas.microsoft.com/office/powerpoint/2010/main" val="41243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6032" y="1888461"/>
            <a:ext cx="11020091" cy="430914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Instauración </a:t>
            </a:r>
            <a:r>
              <a:rPr lang="es-ES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aguda de estado de coma en paciente con APP desconocidos.</a:t>
            </a:r>
          </a:p>
          <a:p>
            <a:pPr algn="just">
              <a:lnSpc>
                <a:spcPct val="150000"/>
              </a:lnSpc>
            </a:pPr>
            <a:r>
              <a:rPr lang="es-CR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 psiquiátricos.</a:t>
            </a:r>
          </a:p>
          <a:p>
            <a:pPr algn="just">
              <a:lnSpc>
                <a:spcPct val="150000"/>
              </a:lnSpc>
            </a:pPr>
            <a:r>
              <a:rPr lang="es-CR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 de medicamentos o drogas de abuso.</a:t>
            </a:r>
          </a:p>
          <a:p>
            <a:pPr algn="just">
              <a:lnSpc>
                <a:spcPct val="150000"/>
              </a:lnSpc>
            </a:pPr>
            <a:r>
              <a:rPr lang="es-CR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Traumas (recientes o antiguos.)</a:t>
            </a:r>
            <a:endParaRPr lang="es-ES" sz="3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18737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Anamnesis.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entágono 7"/>
          <p:cNvSpPr/>
          <p:nvPr/>
        </p:nvSpPr>
        <p:spPr>
          <a:xfrm>
            <a:off x="0" y="1291180"/>
            <a:ext cx="3294993" cy="594164"/>
          </a:xfrm>
          <a:prstGeom prst="homePlate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0" y="1215108"/>
            <a:ext cx="3121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sz="4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Anamnesis.</a:t>
            </a:r>
          </a:p>
        </p:txBody>
      </p:sp>
    </p:spTree>
    <p:extLst>
      <p:ext uri="{BB962C8B-B14F-4D97-AF65-F5344CB8AC3E}">
        <p14:creationId xmlns:p14="http://schemas.microsoft.com/office/powerpoint/2010/main" val="32985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2.bp.blogspot.com/_3Ik-8Fqm6gE/St8wktRCjNI/AAAAAAAAAAk/nS4XkktyeFg/s320/not_esclerosis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124" y="-1"/>
            <a:ext cx="12318124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955907"/>
              </p:ext>
            </p:extLst>
          </p:nvPr>
        </p:nvGraphicFramePr>
        <p:xfrm>
          <a:off x="191068" y="0"/>
          <a:ext cx="11759194" cy="6731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85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73827"/>
            <a:ext cx="6096000" cy="34841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984" y="-15758"/>
            <a:ext cx="6113984" cy="33895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5758"/>
            <a:ext cx="6073148" cy="6868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984" y="0"/>
            <a:ext cx="6113984" cy="336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3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307923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Escala de Glasgow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7" y="2233515"/>
            <a:ext cx="11508826" cy="36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260621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Signos de valor localizador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698347611"/>
              </p:ext>
            </p:extLst>
          </p:nvPr>
        </p:nvGraphicFramePr>
        <p:xfrm>
          <a:off x="677917" y="1546559"/>
          <a:ext cx="9995338" cy="4759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08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/>
          <p:cNvSpPr/>
          <p:nvPr/>
        </p:nvSpPr>
        <p:spPr>
          <a:xfrm>
            <a:off x="1912441" y="2272504"/>
            <a:ext cx="2065283" cy="528145"/>
          </a:xfrm>
          <a:prstGeom prst="rect">
            <a:avLst/>
          </a:prstGeom>
          <a:solidFill>
            <a:srgbClr val="7E0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Ronquidos</a:t>
            </a:r>
          </a:p>
        </p:txBody>
      </p:sp>
      <p:sp>
        <p:nvSpPr>
          <p:cNvPr id="28" name="Redondear rectángulo de esquina del mismo lado 27"/>
          <p:cNvSpPr/>
          <p:nvPr/>
        </p:nvSpPr>
        <p:spPr>
          <a:xfrm>
            <a:off x="1912440" y="1453173"/>
            <a:ext cx="2065284" cy="760215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lvl="0" indent="-90488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Ruidos </a:t>
            </a:r>
            <a:r>
              <a:rPr lang="es-ES" sz="1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espiratorios</a:t>
            </a:r>
            <a:endParaRPr lang="es-ES" sz="1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dondear rectángulo de esquina del mismo lado 31"/>
          <p:cNvSpPr/>
          <p:nvPr/>
        </p:nvSpPr>
        <p:spPr>
          <a:xfrm>
            <a:off x="7375721" y="2373745"/>
            <a:ext cx="3969695" cy="1069704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Respiración de</a:t>
            </a:r>
            <a:r>
              <a:rPr lang="es-ES_tradn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Cheyne</a:t>
            </a:r>
            <a:r>
              <a:rPr lang="es-ES_tradn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-Stokes </a:t>
            </a:r>
            <a:endParaRPr lang="es-E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7375721" y="3507764"/>
            <a:ext cx="3969693" cy="718198"/>
          </a:xfrm>
          <a:prstGeom prst="rect">
            <a:avLst/>
          </a:prstGeom>
          <a:solidFill>
            <a:srgbClr val="660066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_tradn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Diencéfalo</a:t>
            </a: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-Tálamo e hipotálamo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dondear rectángulo de esquina del mismo lado 35"/>
          <p:cNvSpPr/>
          <p:nvPr/>
        </p:nvSpPr>
        <p:spPr>
          <a:xfrm>
            <a:off x="7400617" y="4591955"/>
            <a:ext cx="3944797" cy="1017878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Respiración atáxica de Biot o </a:t>
            </a:r>
            <a:r>
              <a:rPr lang="es-ES_tradnl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es-CR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nica 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7388168" y="5652163"/>
            <a:ext cx="3944797" cy="761961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Bulbo Raquídeo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1912441" y="4900251"/>
            <a:ext cx="2614590" cy="1388634"/>
            <a:chOff x="1182413" y="1152525"/>
            <a:chExt cx="2614590" cy="1362075"/>
          </a:xfrm>
        </p:grpSpPr>
        <p:sp>
          <p:nvSpPr>
            <p:cNvPr id="40" name="Redondear rectángulo de esquina del mismo lado 39"/>
            <p:cNvSpPr/>
            <p:nvPr/>
          </p:nvSpPr>
          <p:spPr>
            <a:xfrm>
              <a:off x="1182413" y="1152525"/>
              <a:ext cx="2614590" cy="786634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buFont typeface="Arial" panose="020B0604020202020204" pitchFamily="34" charset="0"/>
                <a:buChar char="•"/>
              </a:pPr>
              <a:r>
                <a:rPr lang="es-ES_tradnl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Respiración </a:t>
              </a:r>
              <a:r>
                <a:rPr lang="es-ES_tradnl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apneústica</a:t>
              </a:r>
              <a:r>
                <a:rPr lang="es-ES_tradnl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s-E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1182413" y="1986455"/>
              <a:ext cx="2614589" cy="528145"/>
            </a:xfrm>
            <a:prstGeom prst="rect">
              <a:avLst/>
            </a:prstGeom>
            <a:solidFill>
              <a:srgbClr val="0A3C25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_tradnl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Protuberancia</a:t>
              </a:r>
              <a:endParaRPr lang="es-E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1912442" y="3072548"/>
            <a:ext cx="2918626" cy="1434434"/>
            <a:chOff x="1524676" y="1133533"/>
            <a:chExt cx="2451675" cy="1365478"/>
          </a:xfrm>
        </p:grpSpPr>
        <p:sp>
          <p:nvSpPr>
            <p:cNvPr id="44" name="Redondear rectángulo de esquina del mismo lado 43"/>
            <p:cNvSpPr/>
            <p:nvPr/>
          </p:nvSpPr>
          <p:spPr>
            <a:xfrm>
              <a:off x="1524676" y="1133533"/>
              <a:ext cx="2451675" cy="786634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Font typeface="Arial" panose="020B0604020202020204" pitchFamily="34" charset="0"/>
                <a:buChar char="•"/>
              </a:pPr>
              <a:r>
                <a:rPr lang="es-ES_tradnl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Hiperventilación </a:t>
              </a:r>
              <a:r>
                <a:rPr lang="es-ES_tradnl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neurógena</a:t>
              </a:r>
              <a:r>
                <a:rPr lang="es-ES_tradnl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central </a:t>
              </a:r>
              <a:endParaRPr lang="es-E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1524676" y="1970866"/>
              <a:ext cx="2451674" cy="528145"/>
            </a:xfrm>
            <a:prstGeom prst="rect">
              <a:avLst/>
            </a:prstGeom>
            <a:solidFill>
              <a:srgbClr val="000099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S_tradnl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Mesencéfalo</a:t>
              </a:r>
              <a:endPara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Pentágono 46"/>
          <p:cNvSpPr/>
          <p:nvPr/>
        </p:nvSpPr>
        <p:spPr>
          <a:xfrm>
            <a:off x="31532" y="177121"/>
            <a:ext cx="4799535" cy="829515"/>
          </a:xfrm>
          <a:prstGeom prst="homePlate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63000">
                <a:srgbClr val="800000">
                  <a:shade val="67500"/>
                  <a:satMod val="115000"/>
                </a:srgbClr>
              </a:gs>
              <a:gs pos="79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Patrón respiratorio…</a:t>
            </a:r>
            <a:endParaRPr lang="es-E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4831067" y="237244"/>
            <a:ext cx="7020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Regulado </a:t>
            </a:r>
            <a:r>
              <a:rPr lang="es-E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estructuras </a:t>
            </a:r>
            <a:r>
              <a:rPr lang="es-E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troncoencefálica</a:t>
            </a:r>
            <a:r>
              <a:rPr lang="es-E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se altera por disfunciones cerebrales diversas:</a:t>
            </a:r>
          </a:p>
        </p:txBody>
      </p:sp>
      <p:sp>
        <p:nvSpPr>
          <p:cNvPr id="62" name="Elipse 61"/>
          <p:cNvSpPr/>
          <p:nvPr/>
        </p:nvSpPr>
        <p:spPr>
          <a:xfrm>
            <a:off x="5755661" y="2628885"/>
            <a:ext cx="1533434" cy="1527206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3" name="Elipse 62"/>
          <p:cNvSpPr/>
          <p:nvPr/>
        </p:nvSpPr>
        <p:spPr>
          <a:xfrm>
            <a:off x="298265" y="3205509"/>
            <a:ext cx="1349625" cy="125389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Elipse 63"/>
          <p:cNvSpPr/>
          <p:nvPr/>
        </p:nvSpPr>
        <p:spPr>
          <a:xfrm>
            <a:off x="5755661" y="5123494"/>
            <a:ext cx="1349625" cy="1253896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Elipse 64"/>
          <p:cNvSpPr/>
          <p:nvPr/>
        </p:nvSpPr>
        <p:spPr>
          <a:xfrm>
            <a:off x="279934" y="5025215"/>
            <a:ext cx="1349625" cy="125389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6" name="Elipse 65"/>
          <p:cNvSpPr/>
          <p:nvPr/>
        </p:nvSpPr>
        <p:spPr>
          <a:xfrm>
            <a:off x="369866" y="1453174"/>
            <a:ext cx="1278024" cy="1305798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3307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/>
          <p:cNvSpPr/>
          <p:nvPr/>
        </p:nvSpPr>
        <p:spPr>
          <a:xfrm>
            <a:off x="3972662" y="215449"/>
            <a:ext cx="6276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Respiración de </a:t>
            </a:r>
            <a:r>
              <a:rPr lang="es-E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Cheyne</a:t>
            </a:r>
            <a:r>
              <a:rPr lang="es-E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-Stokes.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972662" y="1226343"/>
            <a:ext cx="5917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Hiperventilación </a:t>
            </a:r>
            <a:r>
              <a:rPr lang="es-ES_trad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neurógena</a:t>
            </a:r>
            <a:r>
              <a:rPr lang="es-ES_trad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72662" y="2283071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Apneúsica.</a:t>
            </a:r>
            <a:endParaRPr lang="es-E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972662" y="3482748"/>
            <a:ext cx="3784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  <a:r>
              <a:rPr lang="es-E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breathing</a:t>
            </a:r>
            <a:r>
              <a:rPr lang="es-E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969679" y="4645711"/>
            <a:ext cx="767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Respiración atáxica de Biot o </a:t>
            </a:r>
            <a:r>
              <a:rPr lang="es-ES_tradnl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es-CR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ES_tradn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nica.</a:t>
            </a:r>
            <a:endParaRPr lang="es-E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673366" y="290005"/>
            <a:ext cx="7970209" cy="93633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3683872" y="1341046"/>
            <a:ext cx="7970209" cy="93633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652346" y="2387585"/>
            <a:ext cx="7970209" cy="93633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3652345" y="3613927"/>
            <a:ext cx="7970209" cy="93633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3652344" y="4742723"/>
            <a:ext cx="7970209" cy="93633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896" y="446615"/>
            <a:ext cx="5307959" cy="58467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014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94814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494816" y="1"/>
            <a:ext cx="4697184" cy="1754326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Alteraciones pupilares</a:t>
            </a:r>
            <a:endParaRPr lang="es-ES" sz="54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4816" y="1760450"/>
            <a:ext cx="4697184" cy="34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74328" cy="6858000"/>
          </a:xfrm>
        </p:spPr>
      </p:pic>
      <p:sp>
        <p:nvSpPr>
          <p:cNvPr id="4" name="CuadroTexto 3"/>
          <p:cNvSpPr txBox="1"/>
          <p:nvPr/>
        </p:nvSpPr>
        <p:spPr>
          <a:xfrm>
            <a:off x="6874329" y="0"/>
            <a:ext cx="5317671" cy="1754326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Movimientos oculares</a:t>
            </a:r>
            <a:endParaRPr lang="es-ES" sz="54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329" y="1754326"/>
            <a:ext cx="5317671" cy="336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9"/>
            <a:ext cx="7550089" cy="6851321"/>
          </a:xfrm>
        </p:spPr>
      </p:pic>
      <p:sp>
        <p:nvSpPr>
          <p:cNvPr id="5" name="CuadroTexto 4"/>
          <p:cNvSpPr txBox="1"/>
          <p:nvPr/>
        </p:nvSpPr>
        <p:spPr>
          <a:xfrm>
            <a:off x="7550089" y="0"/>
            <a:ext cx="4641911" cy="1754326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Posturas  Reflejas</a:t>
            </a:r>
            <a:endParaRPr lang="es-ES" sz="54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4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" y="49038"/>
            <a:ext cx="6002900" cy="33434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" y="3392488"/>
            <a:ext cx="6002901" cy="34655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96000" y="1097938"/>
            <a:ext cx="609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Decorticación.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096001" y="4671375"/>
            <a:ext cx="6095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Descerebración.</a:t>
            </a:r>
            <a:endParaRPr lang="es-ES" sz="6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386" y="1355793"/>
            <a:ext cx="11004331" cy="443014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Simuladores.</a:t>
            </a:r>
          </a:p>
          <a:p>
            <a:pPr algn="just">
              <a:lnSpc>
                <a:spcPct val="150000"/>
              </a:lnSpc>
            </a:pPr>
            <a:r>
              <a:rPr lang="es-E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Pacientes psiquiátricos (crisis histéricas o catatónicas)</a:t>
            </a:r>
          </a:p>
          <a:p>
            <a:pPr algn="just">
              <a:lnSpc>
                <a:spcPct val="150000"/>
              </a:lnSpc>
            </a:pPr>
            <a:r>
              <a:rPr lang="es-E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Mutismo aquinético.</a:t>
            </a:r>
          </a:p>
          <a:p>
            <a:pPr algn="just">
              <a:lnSpc>
                <a:spcPct val="150000"/>
              </a:lnSpc>
            </a:pPr>
            <a:r>
              <a:rPr lang="es-E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Delirio.</a:t>
            </a:r>
          </a:p>
          <a:p>
            <a:pPr algn="just">
              <a:lnSpc>
                <a:spcPct val="150000"/>
              </a:lnSpc>
            </a:pPr>
            <a:r>
              <a:rPr lang="es-ES_tradnl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Neuropatías </a:t>
            </a:r>
            <a:r>
              <a:rPr lang="es-ES_tradnl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motoras </a:t>
            </a:r>
            <a:r>
              <a:rPr lang="es-ES_tradnl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severas</a:t>
            </a:r>
            <a:r>
              <a:rPr lang="es-ES_tradnl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_tradnl" sz="36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260621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Diagnóstico Diferencial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1793" y="1544985"/>
            <a:ext cx="11020097" cy="422519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_tradnl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Demencia </a:t>
            </a:r>
            <a:r>
              <a:rPr lang="es-ES_tradnl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terminal (Demencia previa + rigidez espástica de </a:t>
            </a:r>
            <a:r>
              <a:rPr lang="es-ES_tradnl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miembros)</a:t>
            </a:r>
          </a:p>
          <a:p>
            <a:pPr algn="just">
              <a:lnSpc>
                <a:spcPct val="150000"/>
              </a:lnSpc>
            </a:pPr>
            <a:r>
              <a:rPr lang="es-ES_tradnl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Estado </a:t>
            </a:r>
            <a:r>
              <a:rPr lang="es-ES_tradnl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vegetativo persistente.</a:t>
            </a:r>
          </a:p>
          <a:p>
            <a:pPr algn="just">
              <a:lnSpc>
                <a:spcPct val="150000"/>
              </a:lnSpc>
            </a:pPr>
            <a:r>
              <a:rPr lang="es-E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Síndrome de enclaustramiento (Locked-in Syndrome)</a:t>
            </a:r>
          </a:p>
          <a:p>
            <a:pPr algn="just">
              <a:lnSpc>
                <a:spcPct val="150000"/>
              </a:lnSpc>
            </a:pPr>
            <a:r>
              <a:rPr lang="es-E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Muerte cerebral</a:t>
            </a:r>
            <a:r>
              <a:rPr lang="es-E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36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260621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Diagnóstico Diferencial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70833364"/>
              </p:ext>
            </p:extLst>
          </p:nvPr>
        </p:nvGraphicFramePr>
        <p:xfrm>
          <a:off x="0" y="857256"/>
          <a:ext cx="12191999" cy="5764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821285"/>
            <a:ext cx="11855669" cy="583620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/>
          <p:cNvSpPr/>
          <p:nvPr/>
        </p:nvSpPr>
        <p:spPr>
          <a:xfrm>
            <a:off x="-1" y="299654"/>
            <a:ext cx="12192000" cy="1107996"/>
          </a:xfrm>
          <a:prstGeom prst="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66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Exámenes Complementarios</a:t>
            </a:r>
          </a:p>
        </p:txBody>
      </p:sp>
    </p:spTree>
    <p:extLst>
      <p:ext uri="{BB962C8B-B14F-4D97-AF65-F5344CB8AC3E}">
        <p14:creationId xmlns:p14="http://schemas.microsoft.com/office/powerpoint/2010/main" val="38788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75"/>
            <a:ext cx="12192000" cy="769441"/>
          </a:xfrm>
          <a:prstGeom prst="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Exámenes Complementarios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96269831"/>
              </p:ext>
            </p:extLst>
          </p:nvPr>
        </p:nvGraphicFramePr>
        <p:xfrm>
          <a:off x="0" y="857256"/>
          <a:ext cx="12191999" cy="5764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4051738" y="785315"/>
            <a:ext cx="7803931" cy="583620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8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75"/>
            <a:ext cx="12192000" cy="769441"/>
          </a:xfrm>
          <a:prstGeom prst="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Exámenes Complementarios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18480"/>
              </p:ext>
            </p:extLst>
          </p:nvPr>
        </p:nvGraphicFramePr>
        <p:xfrm>
          <a:off x="0" y="857256"/>
          <a:ext cx="12191999" cy="5764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8024650" y="785315"/>
            <a:ext cx="3878317" cy="583620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307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75"/>
            <a:ext cx="12192000" cy="769441"/>
          </a:xfrm>
          <a:prstGeom prst="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Exámenes Complementarios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39375494"/>
              </p:ext>
            </p:extLst>
          </p:nvPr>
        </p:nvGraphicFramePr>
        <p:xfrm>
          <a:off x="0" y="857256"/>
          <a:ext cx="12191999" cy="5764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62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cio 5"/>
          <p:cNvSpPr/>
          <p:nvPr/>
        </p:nvSpPr>
        <p:spPr>
          <a:xfrm>
            <a:off x="333703" y="2634620"/>
            <a:ext cx="11524593" cy="1842314"/>
          </a:xfrm>
          <a:prstGeom prst="trapezoid">
            <a:avLst>
              <a:gd name="adj" fmla="val 969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CR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Identificar los signos y síntomas del coma para un </a:t>
            </a:r>
            <a:r>
              <a:rPr lang="es-CR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diagnóstico </a:t>
            </a:r>
            <a:r>
              <a:rPr lang="es-CR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adecuado y tratamiento oportuno</a:t>
            </a:r>
            <a:r>
              <a:rPr lang="es-E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244606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lang="es-ES" sz="54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914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7534323" y="536030"/>
            <a:ext cx="4641911" cy="1323439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Conducta</a:t>
            </a:r>
            <a:endParaRPr lang="es-ES" sz="80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534322" y="5211531"/>
            <a:ext cx="4641911" cy="1107996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</a:t>
            </a:r>
            <a:endParaRPr lang="es-ES" sz="66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536572" y="2981502"/>
            <a:ext cx="4641911" cy="1107996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Medidas</a:t>
            </a:r>
            <a:endParaRPr lang="es-ES" sz="66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536573" y="1859469"/>
            <a:ext cx="4641911" cy="1107996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Cuidados</a:t>
            </a:r>
            <a:endParaRPr lang="es-ES" sz="66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34321" y="4096516"/>
            <a:ext cx="4641911" cy="1107996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</a:t>
            </a:r>
            <a:endParaRPr lang="es-ES" sz="66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126237"/>
            <a:ext cx="12192000" cy="1015663"/>
          </a:xfrm>
          <a:prstGeom prst="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6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</a:t>
            </a:r>
            <a:endParaRPr lang="es-ES" sz="6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04954" y="1481959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Medidas iniciales de </a:t>
            </a:r>
            <a:r>
              <a:rPr lang="es-ES_tradnl" sz="36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urgencia</a:t>
            </a:r>
            <a:r>
              <a:rPr lang="es-ES_tradnl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S_tradnl" sz="36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71" y="1481959"/>
            <a:ext cx="2638094" cy="2669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204954" y="2435582"/>
            <a:ext cx="93174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Mantener</a:t>
            </a:r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libre la vía aérea </a:t>
            </a:r>
            <a:r>
              <a:rPr lang="es-ES_tradnl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(cánula de </a:t>
            </a:r>
            <a:r>
              <a:rPr lang="es-ES_tradnl" sz="32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guedel</a:t>
            </a:r>
            <a:r>
              <a:rPr lang="es-ES_tradnl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aspirar secreciones, intubar, ventilar según necesidad)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70642" y="4151570"/>
            <a:ext cx="116507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Estabilización </a:t>
            </a:r>
            <a:r>
              <a:rPr lang="es-ES_tradnl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hemodinámica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(Tratar shock 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dependiendo de la causa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cierre de heridas, tratamiento de arritmias. Simultáneamente canalizar vía parenteral y obtener muestras para analítica)</a:t>
            </a:r>
          </a:p>
          <a:p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_trad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68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0" y="126237"/>
            <a:ext cx="12192000" cy="1015663"/>
          </a:xfrm>
          <a:prstGeom prst="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6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</a:t>
            </a:r>
            <a:endParaRPr lang="es-ES" sz="6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41894" y="1150482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Medidas iniciales de </a:t>
            </a:r>
            <a:r>
              <a:rPr lang="es-ES_tradnl" sz="36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urgencia</a:t>
            </a:r>
            <a:r>
              <a:rPr lang="es-ES_tradnl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S_tradnl" sz="36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71" y="1171423"/>
            <a:ext cx="2638094" cy="222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ángulo 9"/>
          <p:cNvSpPr/>
          <p:nvPr/>
        </p:nvSpPr>
        <p:spPr>
          <a:xfrm>
            <a:off x="294291" y="2070087"/>
            <a:ext cx="9228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Posteriormente </a:t>
            </a:r>
            <a:r>
              <a:rPr lang="es-ES_tradnl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Un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ámpula de </a:t>
            </a:r>
            <a:r>
              <a:rPr lang="es-ES_tradnl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B1 (100mg)+ 20 ml de dextrosa al 50%, para tratar hipoglucemia o alcoholismo. Si no recupera y 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sospecha</a:t>
            </a:r>
            <a:endParaRPr lang="es-ES_trad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94291" y="5138224"/>
            <a:ext cx="11624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s-ES_tradnl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 estabilizado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seguir con el diagnóstico etiológico si es posible.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94291" y="4028287"/>
            <a:ext cx="11624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ámp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_tradnl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naloxona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2 ámpulas de </a:t>
            </a:r>
            <a:r>
              <a:rPr lang="es-ES_tradnl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flumazenil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respectivamente (vía IV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S_trad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12413" y="3525416"/>
            <a:ext cx="10291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sobredosis de opiáceos y/o benzodiacepinas se administran 2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9603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0" y="126237"/>
            <a:ext cx="12192000" cy="1015663"/>
          </a:xfrm>
          <a:prstGeom prst="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6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</a:t>
            </a:r>
            <a:endParaRPr lang="es-ES" sz="6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71" y="1171423"/>
            <a:ext cx="2638094" cy="222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283788" y="1166248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Medidas </a:t>
            </a:r>
            <a:r>
              <a:rPr lang="es-ES_tradnl" sz="40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Generales</a:t>
            </a:r>
            <a:r>
              <a:rPr lang="es-ES_tradnl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S_tradnl" sz="40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04955" y="2027022"/>
            <a:ext cx="9317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Colocación de </a:t>
            </a:r>
            <a:r>
              <a:rPr lang="es-ES_tradnl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barras laterales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incluso sujeción mecánica, con elevación de la cabecera a 30º.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29915" y="3113899"/>
            <a:ext cx="9292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Aspiración de secreciones y fisioterapia respiratoria.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29915" y="3821133"/>
            <a:ext cx="11625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S_tradnl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Sondaje nasogástrico y vesical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s-ES_trad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29915" y="4489120"/>
            <a:ext cx="11625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Evitar escaras mediante cambios 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posturales.</a:t>
            </a:r>
            <a:endParaRPr lang="es-ES_trad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29915" y="5134508"/>
            <a:ext cx="11625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Protección-lubricación 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ocular.</a:t>
            </a:r>
            <a:endParaRPr lang="es-ES_trad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29915" y="5764130"/>
            <a:ext cx="11625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s-ES_tradnl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estricto del balance hidromineral y Signos 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Vitales.</a:t>
            </a:r>
            <a:endParaRPr lang="es-ES_trad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0" y="126237"/>
            <a:ext cx="12192000" cy="1015663"/>
          </a:xfrm>
          <a:prstGeom prst="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6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</a:t>
            </a:r>
            <a:endParaRPr lang="es-ES" sz="6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71" y="1171423"/>
            <a:ext cx="2638094" cy="222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ángulo 14"/>
          <p:cNvSpPr/>
          <p:nvPr/>
        </p:nvSpPr>
        <p:spPr>
          <a:xfrm>
            <a:off x="451953" y="1928012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Medidas </a:t>
            </a:r>
            <a:r>
              <a:rPr lang="es-ES_tradnl" sz="40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Etiológicas</a:t>
            </a:r>
            <a:r>
              <a:rPr lang="es-ES_tradnl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S_tradnl" sz="40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89202" y="2859907"/>
            <a:ext cx="116717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Según causa subyacente (Cirugía, 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AMC, Antídotos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_tradnl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Medidas </a:t>
            </a:r>
            <a:r>
              <a:rPr lang="es-ES_tradnl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antiedema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cerebral si 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Hipertensión </a:t>
            </a:r>
            <a:r>
              <a:rPr lang="es-ES_tradnl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Endocraneana</a:t>
            </a:r>
            <a:r>
              <a:rPr lang="es-ES_tradnl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_tradnl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Manitol+Esteroides</a:t>
            </a:r>
            <a:r>
              <a:rPr lang="es-ES_trad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98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331076" y="1434662"/>
            <a:ext cx="11571890" cy="52499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E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BÁSICA:</a:t>
            </a:r>
            <a:endParaRPr lang="es-ES" sz="2400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Temas </a:t>
            </a:r>
            <a:r>
              <a:rPr lang="es-E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Medicina Interna. Reynaldo Roca </a:t>
            </a:r>
            <a:r>
              <a:rPr lang="es-E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Goderich</a:t>
            </a:r>
            <a:r>
              <a:rPr lang="es-E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5ta edición. </a:t>
            </a:r>
            <a:r>
              <a:rPr lang="es-ES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E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AUXILIAR:</a:t>
            </a:r>
            <a:endParaRPr lang="es-ES" sz="2400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Medicina Interna. Diagnóstico y Tratamiento. Vicente Peña.2da Ed. </a:t>
            </a:r>
            <a:r>
              <a:rPr lang="es-ES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s-ES" sz="24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</a:t>
            </a:r>
            <a:r>
              <a:rPr lang="es-E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S" sz="24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ES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Tratado de Medicina Interna Goldman-Cecil 25 Edición. 2017.</a:t>
            </a:r>
          </a:p>
          <a:p>
            <a:pPr>
              <a:lnSpc>
                <a:spcPct val="150000"/>
              </a:lnSpc>
              <a:defRPr/>
            </a:pPr>
            <a:r>
              <a:rPr lang="es-ES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Tratado de Medicina Interna. Farreras-</a:t>
            </a:r>
            <a:r>
              <a:rPr lang="es-ES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Rozman</a:t>
            </a:r>
            <a:r>
              <a:rPr lang="es-ES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18 edición. </a:t>
            </a:r>
          </a:p>
          <a:p>
            <a:pPr>
              <a:lnSpc>
                <a:spcPct val="150000"/>
              </a:lnSpc>
              <a:defRPr/>
            </a:pPr>
            <a:endParaRPr lang="es-CR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0" y="295776"/>
            <a:ext cx="12192000" cy="1015663"/>
          </a:xfrm>
          <a:prstGeom prst="rect">
            <a:avLst/>
          </a:prstGeom>
          <a:solidFill>
            <a:srgbClr val="8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6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Bibliografía</a:t>
            </a:r>
            <a:endParaRPr lang="es-ES" sz="6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3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10208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" y="-4980"/>
            <a:ext cx="6089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648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Estado de inconciencia en el que se han perdido las funciones de la vida en relación (motilidad y sensibilidad), pero se conserva la de la vida vegetativa.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Ausencia de toda respuesta fisiológicamente comprensible a los estímulos externos y necesidades internas.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Incapacidad de obedecer ordenes, hablar y mantener los ojos abiertos.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244606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Concepto</a:t>
            </a:r>
            <a:endParaRPr lang="es-ES" sz="54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244606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Fisiopatología</a:t>
            </a:r>
            <a:endParaRPr lang="es-ES" sz="54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1549386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chemeClr val="bg1">
                    <a:lumMod val="95000"/>
                  </a:schemeClr>
                </a:solidFill>
              </a:rPr>
              <a:t>Lesión del Sistema Reticular Activador Ascendente </a:t>
            </a:r>
            <a:r>
              <a:rPr lang="es-ES_tradnl" sz="4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es-ES_tradnl" sz="4000" b="1" dirty="0" smtClean="0">
                <a:solidFill>
                  <a:srgbClr val="00FF00"/>
                </a:solidFill>
              </a:rPr>
              <a:t>(</a:t>
            </a:r>
            <a:r>
              <a:rPr lang="es-ES_tradnl" sz="4000" b="1" dirty="0">
                <a:solidFill>
                  <a:srgbClr val="00FF00"/>
                </a:solidFill>
              </a:rPr>
              <a:t>SRAA) </a:t>
            </a:r>
            <a:r>
              <a:rPr lang="es-ES_tradnl" sz="4000" b="1" dirty="0">
                <a:solidFill>
                  <a:schemeClr val="bg1">
                    <a:lumMod val="95000"/>
                  </a:schemeClr>
                </a:solidFill>
              </a:rPr>
              <a:t>en el tronco encefálico, </a:t>
            </a:r>
            <a:endParaRPr lang="es-ES_tradnl" sz="4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r>
              <a:rPr lang="es-ES_tradnl" sz="4000" b="1" dirty="0" smtClean="0">
                <a:solidFill>
                  <a:schemeClr val="bg1">
                    <a:lumMod val="95000"/>
                  </a:schemeClr>
                </a:solidFill>
              </a:rPr>
              <a:t>que </a:t>
            </a:r>
            <a:r>
              <a:rPr lang="es-ES_tradnl" sz="4000" b="1" dirty="0">
                <a:solidFill>
                  <a:schemeClr val="bg1">
                    <a:lumMod val="95000"/>
                  </a:schemeClr>
                </a:solidFill>
              </a:rPr>
              <a:t>tiene </a:t>
            </a:r>
            <a:r>
              <a:rPr lang="es-ES_tradnl" sz="4000" b="1" dirty="0" smtClean="0">
                <a:solidFill>
                  <a:srgbClr val="00FF00"/>
                </a:solidFill>
              </a:rPr>
              <a:t>2 </a:t>
            </a:r>
            <a:r>
              <a:rPr lang="es-ES_tradnl" sz="4000" b="1" dirty="0">
                <a:solidFill>
                  <a:srgbClr val="00FF00"/>
                </a:solidFill>
              </a:rPr>
              <a:t>polos</a:t>
            </a:r>
            <a:r>
              <a:rPr lang="es-ES_tradnl" sz="40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" y="3945591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</a:t>
            </a:r>
            <a:r>
              <a:rPr lang="es-ES_tradnl" sz="40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40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</a:p>
          <a:p>
            <a:pPr algn="ctr">
              <a:defRPr/>
            </a:pPr>
            <a:r>
              <a:rPr lang="es-ES_tradnl" sz="40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(Hipotálamo y Núcleos paraventriculares)</a:t>
            </a:r>
            <a:endParaRPr lang="es-ES_tradnl" sz="40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954106" y="4182082"/>
            <a:ext cx="609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s-ES_tradnl" sz="4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 </a:t>
            </a:r>
            <a:r>
              <a:rPr lang="es-ES_tradnl" sz="40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Inferior</a:t>
            </a:r>
          </a:p>
          <a:p>
            <a:pPr algn="ctr">
              <a:defRPr/>
            </a:pPr>
            <a:r>
              <a:rPr lang="es-ES_tradnl" sz="40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4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Bulbo y Protuberancia)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38614" y="3942690"/>
            <a:ext cx="7120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0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lang="es-ES" sz="4000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6448093" y="3961358"/>
            <a:ext cx="5234151" cy="19232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/>
          <p:cNvSpPr/>
          <p:nvPr/>
        </p:nvSpPr>
        <p:spPr>
          <a:xfrm>
            <a:off x="622739" y="3961358"/>
            <a:ext cx="5234151" cy="19232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65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31533" y="288548"/>
            <a:ext cx="5249916" cy="956921"/>
          </a:xfrm>
          <a:prstGeom prst="homePlate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50000">
                <a:srgbClr val="800000">
                  <a:shade val="67500"/>
                  <a:satMod val="115000"/>
                </a:srgbClr>
              </a:gs>
              <a:gs pos="100000">
                <a:srgbClr val="8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Estar consciente…</a:t>
            </a:r>
            <a:endParaRPr lang="es-ES" sz="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7352" y="1604308"/>
            <a:ext cx="114772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s-E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Nivel conciencia </a:t>
            </a:r>
            <a:r>
              <a:rPr lang="es-ES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(estado de vigilia o despertar)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s-E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la conciencia</a:t>
            </a:r>
            <a:r>
              <a:rPr lang="es-ES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(reconocimiento de si mismo y del contexto)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57352" y="4543574"/>
            <a:ext cx="11477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Interacción </a:t>
            </a:r>
            <a:r>
              <a:rPr lang="es-ES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continua entre los hemisferios cerebrales y mecanismos fisiológicos activados no específicos (SRAA)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09905" y="3681800"/>
            <a:ext cx="29274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Provoca…</a:t>
            </a:r>
          </a:p>
        </p:txBody>
      </p:sp>
    </p:spTree>
    <p:extLst>
      <p:ext uri="{BB962C8B-B14F-4D97-AF65-F5344CB8AC3E}">
        <p14:creationId xmlns:p14="http://schemas.microsoft.com/office/powerpoint/2010/main" val="34657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3170690"/>
            <a:ext cx="6096001" cy="3744460"/>
          </a:xfrm>
          <a:prstGeom prst="rect">
            <a:avLst/>
          </a:prstGeom>
          <a:solidFill>
            <a:srgbClr val="E6C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0" y="150010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Fisiopatología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116868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Existen 2 procesos que alteran el nivel de conciencia y llevan al coma: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" y="2327699"/>
            <a:ext cx="6096000" cy="98488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_tradnl" sz="29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Lesiones </a:t>
            </a:r>
            <a:r>
              <a:rPr lang="es-ES_tradnl" sz="29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 directamente deprimen la función de los hemisferios cerebrales.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8101" y="3328350"/>
            <a:ext cx="6096000" cy="3385542"/>
          </a:xfrm>
          <a:prstGeom prst="rect">
            <a:avLst/>
          </a:prstGeom>
          <a:solidFill>
            <a:srgbClr val="E6C4CB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s-ES_tradn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Alteraciones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estructurales generalizadas o 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bilaterales.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_tradnl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Lesiones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unilaterales que comprimen el hemisferio cerebral contralateral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_tradn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Compresión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troncoencefálica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secundaria a herniación.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103620" y="3028914"/>
            <a:ext cx="6084000" cy="276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6096000" y="2322199"/>
            <a:ext cx="6095999" cy="91101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66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Condiciones que destruyen los mecanismos activadores del tronco encefálico.</a:t>
            </a:r>
            <a:endParaRPr lang="es-ES" sz="266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103620" y="3312584"/>
            <a:ext cx="6096000" cy="36025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191249" y="3328350"/>
            <a:ext cx="5976000" cy="29238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s-ES_tradn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Combinación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lesiones 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corticales bilaterales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del tronco encefálico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s-ES_tradn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Encefalopatías tóxicas (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Drogas, medicamentos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etilismo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s-ES_tradn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Encefalopatías metabólicas.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0" y="3328350"/>
            <a:ext cx="6071249" cy="35868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6087432" y="3328350"/>
            <a:ext cx="6142667" cy="3636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650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3170690"/>
            <a:ext cx="6096001" cy="3744460"/>
          </a:xfrm>
          <a:prstGeom prst="rect">
            <a:avLst/>
          </a:prstGeom>
          <a:solidFill>
            <a:srgbClr val="E6C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0" y="150010"/>
            <a:ext cx="12192000" cy="923330"/>
          </a:xfrm>
          <a:prstGeom prst="rect">
            <a:avLst/>
          </a:prstGeom>
          <a:solidFill>
            <a:srgbClr val="800000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Fisiopatología</a:t>
            </a:r>
            <a:endParaRPr lang="es-ES" sz="5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116868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Existen 2 procesos que alteran el nivel de conciencia y llevan al coma: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" y="2327699"/>
            <a:ext cx="6096000" cy="98488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_tradnl" sz="29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Lesiones </a:t>
            </a:r>
            <a:r>
              <a:rPr lang="es-ES_tradnl" sz="29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 directamente deprimen la función de los hemisferios cerebrales.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8101" y="3328350"/>
            <a:ext cx="6096000" cy="3385542"/>
          </a:xfrm>
          <a:prstGeom prst="rect">
            <a:avLst/>
          </a:prstGeom>
          <a:solidFill>
            <a:srgbClr val="E6C4CB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s-ES_tradn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Alteraciones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estructurales generalizadas o 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bilaterales.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_tradnl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Lesiones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unilaterales que comprimen el hemisferio cerebral contralateral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_tradn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Compresión </a:t>
            </a:r>
            <a:r>
              <a:rPr lang="es-ES_tradn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troncoencefálica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secundaria a herniación.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103620" y="3028914"/>
            <a:ext cx="6096000" cy="276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6096000" y="2322199"/>
            <a:ext cx="6095999" cy="91101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66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Condiciones que destruyen los mecanismos activadores del tronco encefálico.</a:t>
            </a:r>
            <a:endParaRPr lang="es-ES" sz="266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103620" y="3312584"/>
            <a:ext cx="6096000" cy="36025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191249" y="3328350"/>
            <a:ext cx="6096000" cy="29238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s-ES_tradn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Combinación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lesiones 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corticales bilaterales 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del tronco encefálico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s-ES_tradn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Encefalopatías tóxicas (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Drogas, medicamentos</a:t>
            </a: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etilismo</a:t>
            </a:r>
            <a:r>
              <a:rPr lang="es-ES_trad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s-ES_tradn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s-ES_trad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Encefalopatías metabólicas.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087432" y="3328350"/>
            <a:ext cx="6142667" cy="3636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</TotalTime>
  <Words>2041</Words>
  <Application>Microsoft Office PowerPoint</Application>
  <PresentationFormat>Panorámica</PresentationFormat>
  <Paragraphs>452</Paragraphs>
  <Slides>46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Calisto MT</vt:lpstr>
      <vt:lpstr>Times New Roman</vt:lpstr>
      <vt:lpstr>Wingdings</vt:lpstr>
      <vt:lpstr>Tema de Office</vt:lpstr>
      <vt:lpstr>Presentación de PowerPoint</vt:lpstr>
      <vt:lpstr>Coma. Concepto. Fisiopatología. Etiología. Clasificación. Manifestaciones clínicas. Aproximación diagnóstica. Diagnósticos diferenciales. Prevención. Exámenes Complementarios. Tratamiento.            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III: Enfermedades del Sistema Nervioso. Conferencia # 2: Coma</dc:title>
  <dc:creator>LIZ</dc:creator>
  <cp:lastModifiedBy>Jorge Enrique</cp:lastModifiedBy>
  <cp:revision>130</cp:revision>
  <dcterms:created xsi:type="dcterms:W3CDTF">2018-05-05T01:24:28Z</dcterms:created>
  <dcterms:modified xsi:type="dcterms:W3CDTF">2018-05-07T21:45:47Z</dcterms:modified>
</cp:coreProperties>
</file>