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281" r:id="rId2"/>
    <p:sldId id="257" r:id="rId3"/>
    <p:sldId id="258" r:id="rId4"/>
    <p:sldId id="259" r:id="rId5"/>
    <p:sldId id="260" r:id="rId6"/>
    <p:sldId id="261" r:id="rId7"/>
    <p:sldId id="262" r:id="rId8"/>
    <p:sldId id="263" r:id="rId9"/>
    <p:sldId id="265" r:id="rId10"/>
    <p:sldId id="266" r:id="rId11"/>
    <p:sldId id="279"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Lst>
  <p:sldSz cx="9144000" cy="6858000" type="screen4x3"/>
  <p:notesSz cx="6858000" cy="954405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00"/>
    <a:srgbClr val="009900"/>
    <a:srgbClr val="0000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32" autoAdjust="0"/>
    <p:restoredTop sz="94660"/>
  </p:normalViewPr>
  <p:slideViewPr>
    <p:cSldViewPr>
      <p:cViewPr varScale="1">
        <p:scale>
          <a:sx n="41" d="100"/>
          <a:sy n="41" d="100"/>
        </p:scale>
        <p:origin x="-73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236" y="-84"/>
      </p:cViewPr>
      <p:guideLst>
        <p:guide orient="horz" pos="3006"/>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4339" name="Rectangle 3"/>
          <p:cNvSpPr>
            <a:spLocks noGrp="1" noChangeArrowheads="1"/>
          </p:cNvSpPr>
          <p:nvPr>
            <p:ph type="dt" idx="1"/>
          </p:nvPr>
        </p:nvSpPr>
        <p:spPr bwMode="auto">
          <a:xfrm>
            <a:off x="3884613"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4340" name="Rectangle 4"/>
          <p:cNvSpPr>
            <a:spLocks noRot="1" noChangeArrowheads="1" noTextEdit="1"/>
          </p:cNvSpPr>
          <p:nvPr>
            <p:ph type="sldImg" idx="2"/>
          </p:nvPr>
        </p:nvSpPr>
        <p:spPr bwMode="auto">
          <a:xfrm>
            <a:off x="1044575" y="715963"/>
            <a:ext cx="4770438" cy="3578225"/>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533900"/>
            <a:ext cx="5486400" cy="429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342" name="Rectangle 6"/>
          <p:cNvSpPr>
            <a:spLocks noGrp="1" noChangeArrowheads="1"/>
          </p:cNvSpPr>
          <p:nvPr>
            <p:ph type="ftr" sz="quarter" idx="4"/>
          </p:nvPr>
        </p:nvSpPr>
        <p:spPr bwMode="auto">
          <a:xfrm>
            <a:off x="0" y="9064625"/>
            <a:ext cx="2971800" cy="477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4343" name="Rectangle 7"/>
          <p:cNvSpPr>
            <a:spLocks noGrp="1" noChangeArrowheads="1"/>
          </p:cNvSpPr>
          <p:nvPr>
            <p:ph type="sldNum" sz="quarter" idx="5"/>
          </p:nvPr>
        </p:nvSpPr>
        <p:spPr bwMode="auto">
          <a:xfrm>
            <a:off x="3884613" y="9064625"/>
            <a:ext cx="2971800" cy="477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F6C72B-C922-410F-B2F6-3B6E8B8C0321}"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7DB74-782F-4D64-A410-A50DEB02CD58}" type="slidenum">
              <a:rPr lang="es-ES"/>
              <a:pPr/>
              <a:t>1</a:t>
            </a:fld>
            <a:endParaRPr lang="es-E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A26F8D-F459-4B4B-9869-A51C53DA89AB}" type="slidenum">
              <a:rPr lang="es-ES"/>
              <a:pPr/>
              <a:t>10</a:t>
            </a:fld>
            <a:endParaRPr lang="es-E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9F1EE1-E8F4-4AA1-925C-1688F4A3A424}" type="slidenum">
              <a:rPr lang="es-ES"/>
              <a:pPr/>
              <a:t>11</a:t>
            </a:fld>
            <a:endParaRPr lang="es-E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s-ES"/>
              <a:t>Veamos lo anterior en el siguiente esquema</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D9FB9D-A4DB-4CE5-BDD1-5A1B383EB2BC}" type="slidenum">
              <a:rPr lang="es-ES"/>
              <a:pPr/>
              <a:t>12</a:t>
            </a:fld>
            <a:endParaRPr lang="es-E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F36FA5-61CF-4ADC-9866-9D7E4DCC16E3}" type="slidenum">
              <a:rPr lang="es-ES"/>
              <a:pPr/>
              <a:t>13</a:t>
            </a:fld>
            <a:endParaRPr lang="es-E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pPr marL="228600" indent="-228600"/>
            <a:r>
              <a:rPr lang="es-ES" b="1" u="sng"/>
              <a:t>Puntas de cúspides céntricas</a:t>
            </a:r>
            <a:r>
              <a:rPr lang="es-ES"/>
              <a:t>: (Marfil) Se colocan los conos céntricos en la posición mesio-distal adecuada en la línea ocluso-lingual. </a:t>
            </a:r>
          </a:p>
          <a:p>
            <a:pPr marL="228600" indent="-228600"/>
            <a:r>
              <a:rPr lang="es-ES"/>
              <a:t>Se puede estimar la altura y dirección de la cúspide cerrando el articulador y visualizando por lingual.</a:t>
            </a:r>
          </a:p>
          <a:p>
            <a:pPr marL="228600" indent="-228600"/>
            <a:r>
              <a:rPr lang="es-ES"/>
              <a:t>En las cúspides céntricas o de apoyo el diámetro de la base del cono será un tercio del diámetro de mesial de la corona del diente.</a:t>
            </a:r>
          </a:p>
          <a:p>
            <a:pPr marL="228600" indent="-228600"/>
            <a:r>
              <a:rPr lang="es-ES"/>
              <a:t>Una vez hecho esto se desplaza el articulador y no debe haber contacto en ninguna superficie opuesta.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B3827-11D6-480B-B38D-4F3C9C930D95}" type="slidenum">
              <a:rPr lang="es-ES"/>
              <a:pPr/>
              <a:t>14</a:t>
            </a:fld>
            <a:endParaRPr lang="es-E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pPr marL="228600" indent="-228600"/>
            <a:r>
              <a:rPr lang="es-ES" b="1" u="sng"/>
              <a:t>Bordes marginales mesial y distal:</a:t>
            </a:r>
            <a:r>
              <a:rPr lang="es-ES"/>
              <a:t> (Azul) Confección de los bordes marginales mesial y distal en forma triangular con el vértice del triángulo en la fosa oclusal</a:t>
            </a:r>
          </a:p>
          <a:p>
            <a:pPr marL="228600" indent="-228600"/>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E37CF1-E5E2-43BA-8EA6-140184DA13EB}" type="slidenum">
              <a:rPr lang="es-ES"/>
              <a:pPr/>
              <a:t>15</a:t>
            </a:fld>
            <a:endParaRPr lang="es-E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s-ES"/>
              <a:t>El contorno desde la cresta del borde marginal hasta el vértice del triangulo constituye una parte de la fosa  y es una superficie </a:t>
            </a:r>
            <a:r>
              <a:rPr lang="es-ES" u="sng"/>
              <a:t>convexa</a:t>
            </a:r>
            <a:r>
              <a:rPr lang="es-ES"/>
              <a:t> y</a:t>
            </a:r>
            <a:r>
              <a:rPr lang="es-ES" u="sng"/>
              <a:t> </a:t>
            </a:r>
            <a:r>
              <a:rPr lang="es-ES"/>
              <a:t>con una inclinación de la cresta del borde al vértice del triangulo.</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0C2D1C-3311-4204-82FC-E1E2A5BACAAC}" type="slidenum">
              <a:rPr lang="es-ES"/>
              <a:pPr/>
              <a:t>16</a:t>
            </a:fld>
            <a:endParaRPr lang="es-ES"/>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pPr marL="228600" indent="-228600"/>
            <a:r>
              <a:rPr lang="es-ES" b="1" u="sng"/>
              <a:t>Área de contacto de la fosa central:</a:t>
            </a:r>
            <a:r>
              <a:rPr lang="es-ES"/>
              <a:t> (Azul) La confección de la fosa central es de forma romboidea:</a:t>
            </a:r>
          </a:p>
          <a:p>
            <a:pPr marL="228600" indent="-228600"/>
            <a:r>
              <a:rPr lang="es-ES"/>
              <a:t>Mide aproximadamente 2 mm. Una vez concluido este paso se han establecido todas las superficies oclusales del patrón de cera y es necesario elaborar las demás partes del diente sin contactos inadecuados.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0B3FA2-FABE-4455-8BC3-BBA5A0BC73B9}" type="slidenum">
              <a:rPr lang="es-ES"/>
              <a:pPr/>
              <a:t>17</a:t>
            </a:fld>
            <a:endParaRPr lang="es-E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pPr marL="228600" indent="-228600"/>
            <a:r>
              <a:rPr lang="es-ES" b="1" u="sng"/>
              <a:t>Bordes de cúspides linguales:</a:t>
            </a:r>
            <a:r>
              <a:rPr lang="es-ES"/>
              <a:t> (Rojo) Los bordes de las cúspides linguales deben tener una clara convexidad entre la altura lingual del contorno y la punta de la cúspide, desde el lado lingual debe tener una forma triangular con el vértice en punta de la cúspide y base en el recubrimiento de cera. </a:t>
            </a:r>
          </a:p>
          <a:p>
            <a:pPr marL="228600" indent="-228600"/>
            <a:r>
              <a:rPr lang="es-ES"/>
              <a:t>La adicción de estos bordes no debe modificar en modo alguno las puntas de las cúspides existentes (En cera marfil) puesto que no contactan con los dientes opuestos en ninguna posición céntrica ni excéntrica.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D0ABD-386A-4E2C-80BC-8F026167C872}" type="slidenum">
              <a:rPr lang="es-ES"/>
              <a:pPr/>
              <a:t>18</a:t>
            </a:fld>
            <a:endParaRPr lang="es-ES"/>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pPr marL="228600" indent="-228600"/>
            <a:r>
              <a:rPr lang="es-ES" b="1" u="sng"/>
              <a:t>Bordes de cúspides linguales mesiales y distales:</a:t>
            </a:r>
            <a:r>
              <a:rPr lang="es-ES"/>
              <a:t> (Verde) Cada cúspide lingual debe tener un borde de cúspide lingual mesial y uno distal que no altere la punta de la misma (cera marfil).</a:t>
            </a:r>
          </a:p>
          <a:p>
            <a:pPr marL="228600" indent="-228600"/>
            <a:r>
              <a:rPr lang="es-ES"/>
              <a:t>Los bordes de las cúspides mesio-lingual y disto-lingual deben proporcionar unos espacios ínterdentarios funcionales fisiológicos. </a:t>
            </a:r>
          </a:p>
          <a:p>
            <a:pPr marL="228600" indent="-228600"/>
            <a:r>
              <a:rPr lang="es-ES"/>
              <a:t>No deben contactar con el diente opuesto en ninguna posición céntrica ni excéntrica.</a:t>
            </a:r>
          </a:p>
          <a:p>
            <a:pPr marL="228600" indent="-228600"/>
            <a:r>
              <a:rPr lang="es-ES"/>
              <a:t>La elaboración de los bordes de cúspides mesiolinguales y distoliguales debe dejar el espacio suficiente para los bordes triangulares y oblicuos.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F6BE04-4103-4EAD-B858-DA263EADDD3E}" type="slidenum">
              <a:rPr lang="es-ES"/>
              <a:pPr/>
              <a:t>19</a:t>
            </a:fld>
            <a:endParaRPr lang="es-E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pPr marL="228600" indent="-228600"/>
            <a:r>
              <a:rPr lang="es-ES" b="1" u="sng"/>
              <a:t>Bordes triangulares de cúspides linguales:</a:t>
            </a:r>
            <a:r>
              <a:rPr lang="es-ES"/>
              <a:t> (Rojo) Se elabora un borde triangular de cúspide lingual para cada cúspide lingual que va de la punta de la cúspide a la fosa central. </a:t>
            </a:r>
          </a:p>
          <a:p>
            <a:pPr marL="228600" indent="-228600"/>
            <a:r>
              <a:rPr lang="es-ES"/>
              <a:t>Los bordes triangulares deben ser convexos tanto de la punta de la cúspide a la línea de la fosa, como de la cara medial a la distal. </a:t>
            </a:r>
          </a:p>
          <a:p>
            <a:pPr marL="228600" indent="-228600"/>
            <a:r>
              <a:rPr lang="es-ES"/>
              <a:t>Cada borde triangular debe tener una anchura mesio-distal en la fosa central, mayor que en la punta de la cúspide y debe descender de la punta de la cúspide a la fosa.</a:t>
            </a:r>
          </a:p>
          <a:p>
            <a:pPr marL="228600" indent="-228600"/>
            <a:r>
              <a:rPr lang="es-ES"/>
              <a:t>El borde triangular no debe modificar la punta de la cúspide ya existente (cera marfil)</a:t>
            </a:r>
          </a:p>
          <a:p>
            <a:pPr marL="228600" indent="-228600"/>
            <a:r>
              <a:rPr lang="es-ES"/>
              <a:t>No debe contactar con los dientes opuestos en ninguna posición  ni céntrica ni excéntrica.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C394D2-E663-49EE-9109-E0534295F242}" type="slidenum">
              <a:rPr lang="es-ES"/>
              <a:pPr/>
              <a:t>2</a:t>
            </a:fld>
            <a:endParaRPr lang="es-ES"/>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D73DE9-F525-483E-9857-260417D96762}" type="slidenum">
              <a:rPr lang="es-ES"/>
              <a:pPr/>
              <a:t>20</a:t>
            </a:fld>
            <a:endParaRPr lang="es-ES"/>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pPr marL="228600" indent="-228600"/>
            <a:r>
              <a:rPr lang="es-ES" b="1" u="sng"/>
              <a:t>Puntas de cúspides no céntricas:</a:t>
            </a:r>
            <a:r>
              <a:rPr lang="es-ES"/>
              <a:t> (Marfil) Se elaboran de manera que durante el movimiento de laterotrusión no haya contacto con el diente  opuesto.</a:t>
            </a:r>
          </a:p>
          <a:p>
            <a:pPr marL="228600" indent="-228600"/>
            <a:r>
              <a:rPr lang="es-ES"/>
              <a:t>Debe dejarse espacio suficiente para elaborar los bordes de las cúspides adyacentes.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A63130-9649-4FC9-938E-039A038D5E19}" type="slidenum">
              <a:rPr lang="es-ES"/>
              <a:pPr/>
              <a:t>21</a:t>
            </a:fld>
            <a:endParaRPr lang="es-E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pPr marL="228600" indent="-228600"/>
            <a:r>
              <a:rPr lang="es-ES" b="1" u="sng"/>
              <a:t>Bordes de cúspides bucales:</a:t>
            </a:r>
            <a:r>
              <a:rPr lang="es-ES"/>
              <a:t> (Rojo) Van unidos a los conos de las cúspides bucales.</a:t>
            </a:r>
          </a:p>
          <a:p>
            <a:pPr marL="228600" indent="-228600"/>
            <a:r>
              <a:rPr lang="es-ES"/>
              <a:t>Deben ser triangulares con el vértice en  la punta de la cúspide y la base en el recubrimiento de cera. </a:t>
            </a:r>
          </a:p>
          <a:p>
            <a:pPr marL="228600" indent="-228600"/>
            <a:r>
              <a:rPr lang="es-ES"/>
              <a:t>Tienen una ligera convexidad entre la cresta del contorno y la punta de la cúspide.</a:t>
            </a:r>
          </a:p>
          <a:p>
            <a:pPr marL="228600" indent="-228600"/>
            <a:r>
              <a:rPr lang="es-ES"/>
              <a:t>No debe modificar la punta de la cúspide existente.</a:t>
            </a:r>
          </a:p>
          <a:p>
            <a:pPr marL="228600" indent="-228600"/>
            <a:r>
              <a:rPr lang="es-ES"/>
              <a:t>No hay ningún contacto con dientes opuestos en ninguna posición céntrica ni excéntrica</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74991A-4646-46C3-8712-B8EC918923C5}" type="slidenum">
              <a:rPr lang="es-ES"/>
              <a:pPr/>
              <a:t>22</a:t>
            </a:fld>
            <a:endParaRPr lang="es-ES"/>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pPr marL="228600" indent="-228600"/>
            <a:r>
              <a:rPr lang="es-ES" b="1" u="sng"/>
              <a:t>Bordes de cúspides mesiobucales y distobucales:</a:t>
            </a:r>
            <a:r>
              <a:rPr lang="es-ES"/>
              <a:t> (Verde) Todos los bordes son convexos.</a:t>
            </a:r>
          </a:p>
          <a:p>
            <a:pPr marL="228600" indent="-228600"/>
            <a:r>
              <a:rPr lang="es-ES"/>
              <a:t>Los bordes de cúspides mesiobucales y distobucales no modifican la punta de la cúspide existente.</a:t>
            </a:r>
          </a:p>
          <a:p>
            <a:pPr marL="228600" indent="-228600"/>
            <a:r>
              <a:rPr lang="es-ES"/>
              <a:t>No contactan con ninguna superficie dentaria opuesta en posiciones céntricas ni excéntricas.</a:t>
            </a:r>
          </a:p>
          <a:p>
            <a:pPr marL="228600" indent="-228600"/>
            <a:r>
              <a:rPr lang="es-ES"/>
              <a:t>Los ángulos  de la línea de transición mesiobucal y distobucal deben estar en continuidad con el patrón de cera restante, proporcionando así unos espacios ínterdentarios bucales fisiológicos.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C285AB-D6FE-4F28-9199-F9A084916941}" type="slidenum">
              <a:rPr lang="es-ES"/>
              <a:pPr/>
              <a:t>23</a:t>
            </a:fld>
            <a:endParaRPr lang="es-E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pPr marL="228600" indent="-228600"/>
            <a:r>
              <a:rPr lang="es-ES" b="1" u="sng"/>
              <a:t>Bordes triangulares de cúspides bucales:</a:t>
            </a:r>
            <a:r>
              <a:rPr lang="es-ES"/>
              <a:t> (Rojo) Se completa el patrón de cera.</a:t>
            </a:r>
          </a:p>
          <a:p>
            <a:pPr marL="228600" indent="-228600"/>
            <a:r>
              <a:rPr lang="es-ES"/>
              <a:t>Cada borde triangular de una cúspide bucal debe ser convexo en todas sus dimensiones, tanto de la punta de la cúspide a la línea de la fosa central como de la cara mesial a  la distal.</a:t>
            </a:r>
          </a:p>
          <a:p>
            <a:pPr marL="228600" indent="-228600"/>
            <a:r>
              <a:rPr lang="es-ES"/>
              <a:t>No modifican la punta de la cúspide existente.</a:t>
            </a:r>
          </a:p>
          <a:p>
            <a:pPr marL="228600" indent="-228600"/>
            <a:r>
              <a:rPr lang="es-ES"/>
              <a:t>No contactan con ninguna superficie dentaria opuesta en posiciones céntricas ni excéntricas.</a:t>
            </a:r>
          </a:p>
          <a:p>
            <a:pPr marL="228600" indent="-228600"/>
            <a:r>
              <a:rPr lang="es-ES"/>
              <a:t>Verificar la oclusión  haciendo los movimientos mandibulares en el articulador.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AA59E-BC72-4658-A25C-7183C8FFEDA9}" type="slidenum">
              <a:rPr lang="es-ES"/>
              <a:pPr/>
              <a:t>24</a:t>
            </a:fld>
            <a:endParaRPr lang="es-ES"/>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274300-2905-467F-8506-4182C03677A1}" type="slidenum">
              <a:rPr lang="es-ES"/>
              <a:pPr/>
              <a:t>3</a:t>
            </a:fld>
            <a:endParaRPr lang="es-E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s-ES" u="sng"/>
              <a:t>Contacto tripoidal:</a:t>
            </a:r>
            <a:r>
              <a:rPr lang="es-ES"/>
              <a:t> Utiliza vertientes dentarias opuestas para establecer una relación de intercuspidación estable</a:t>
            </a:r>
            <a:r>
              <a:rPr lang="es-ES" i="1"/>
              <a:t>, </a:t>
            </a:r>
            <a:r>
              <a:rPr lang="es-ES"/>
              <a:t>cada cúspide céntrica se elabora de manera que tenga 3 contactos distribuidos por igual alrededor de la punta. Estos contactos se reparten por igual la fuerza de la oclusión creando una posición estable para la cúspide.</a:t>
            </a:r>
          </a:p>
          <a:p>
            <a:r>
              <a:rPr lang="es-ES" u="sng"/>
              <a:t>Contacto cúspide-superficie plana</a:t>
            </a:r>
            <a:r>
              <a:rPr lang="es-ES"/>
              <a:t>:  Produce también una relación de contacto estable y orienta las fuerzas oclusales en la dirección de los ejes largos de los dientes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5F3114-21D4-4F63-A61F-6CE8FB4B7F22}" type="slidenum">
              <a:rPr lang="es-ES"/>
              <a:pPr/>
              <a:t>4</a:t>
            </a:fld>
            <a:endParaRPr lang="es-E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77912-246B-492E-B49D-56D2F1FCCA79}" type="slidenum">
              <a:rPr lang="es-ES"/>
              <a:pPr/>
              <a:t>5</a:t>
            </a:fld>
            <a:endParaRPr lang="es-E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0C2FF3-0E34-472B-8F27-558E5BCC587F}" type="slidenum">
              <a:rPr lang="es-ES"/>
              <a:pPr/>
              <a:t>6</a:t>
            </a:fld>
            <a:endParaRPr lang="es-E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8436D8-7F88-4B06-ABC6-6611E04F2B98}" type="slidenum">
              <a:rPr lang="es-ES"/>
              <a:pPr/>
              <a:t>7</a:t>
            </a:fld>
            <a:endParaRPr lang="es-E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1354E9-B009-4071-B5AF-E188391D4050}" type="slidenum">
              <a:rPr lang="es-ES"/>
              <a:pPr/>
              <a:t>8</a:t>
            </a:fld>
            <a:endParaRPr lang="es-E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525A2E-9C62-432E-9A7A-F3FA97037662}" type="slidenum">
              <a:rPr lang="es-ES"/>
              <a:pPr/>
              <a:t>9</a:t>
            </a:fld>
            <a:endParaRPr lang="es-E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s-ES"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s-ES" sz="2400">
                <a:latin typeface="Times New Roman" pitchFamily="18" charset="0"/>
              </a:endParaRPr>
            </a:p>
          </p:txBody>
        </p:sp>
      </p:grpSp>
      <p:grpSp>
        <p:nvGrpSpPr>
          <p:cNvPr id="5125"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s-ES"/>
            </a:p>
          </p:txBody>
        </p:sp>
        <p:sp>
          <p:nvSpPr>
            <p:cNvPr id="512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s-E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s-ES" smtClean="0"/>
              <a:t>Haga clic para modificar el estilo de subtítulo del patrón</a:t>
            </a:r>
            <a:endParaRPr lang="es-ES"/>
          </a:p>
        </p:txBody>
      </p:sp>
      <p:sp>
        <p:nvSpPr>
          <p:cNvPr id="5129" name="Rectangle 9"/>
          <p:cNvSpPr>
            <a:spLocks noGrp="1" noChangeArrowheads="1"/>
          </p:cNvSpPr>
          <p:nvPr>
            <p:ph type="dt" sz="quarter" idx="2"/>
          </p:nvPr>
        </p:nvSpPr>
        <p:spPr/>
        <p:txBody>
          <a:bodyPr/>
          <a:lstStyle>
            <a:lvl1pPr>
              <a:defRPr>
                <a:solidFill>
                  <a:schemeClr val="bg1"/>
                </a:solidFill>
              </a:defRPr>
            </a:lvl1pPr>
          </a:lstStyle>
          <a:p>
            <a:endParaRPr lang="es-ES"/>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FA617677-2F95-421C-8DA7-8F1BA595B2B7}" type="slidenum">
              <a:rPr lang="es-ES"/>
              <a:pPr/>
              <a:t>‹Nº›</a:t>
            </a:fld>
            <a:endParaRPr lang="es-ES"/>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s-ES" smtClean="0"/>
              <a:t>Haga clic para modificar el estilo de título del patrón</a:t>
            </a:r>
            <a:endParaRPr lang="es-ES"/>
          </a:p>
        </p:txBody>
      </p:sp>
      <p:sp>
        <p:nvSpPr>
          <p:cNvPr id="5133" name="Rectangle 13"/>
          <p:cNvSpPr>
            <a:spLocks noChangeArrowheads="1"/>
          </p:cNvSpPr>
          <p:nvPr/>
        </p:nvSpPr>
        <p:spPr bwMode="auto">
          <a:xfrm>
            <a:off x="5148263" y="6248400"/>
            <a:ext cx="3540125" cy="474663"/>
          </a:xfrm>
          <a:prstGeom prst="rect">
            <a:avLst/>
          </a:prstGeom>
          <a:noFill/>
          <a:ln w="9525">
            <a:noFill/>
            <a:miter lim="800000"/>
            <a:headEnd/>
            <a:tailEnd/>
          </a:ln>
          <a:effectLst/>
        </p:spPr>
        <p:txBody>
          <a:bodyPr anchor="b"/>
          <a:lstStyle/>
          <a:p>
            <a:pPr algn="r"/>
            <a:r>
              <a:rPr lang="es-ES" sz="1400"/>
              <a:t>Facultad de Tecnologías de la Salud</a:t>
            </a:r>
          </a:p>
          <a:p>
            <a:pPr algn="r"/>
            <a:r>
              <a:rPr lang="es-ES" sz="1400"/>
              <a:t>I.S.C.M.C.H.</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ED1DAC3D-08F9-4ED1-A7B9-9B36FB7D7BA7}"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05600" y="762000"/>
            <a:ext cx="1981200" cy="53244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762000" y="762000"/>
            <a:ext cx="5791200" cy="5324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4B7BF6A0-40B8-47CE-B439-A8999E3D1262}"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762000" y="762000"/>
            <a:ext cx="79248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838200" y="2362200"/>
            <a:ext cx="3770313" cy="3724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60913" y="2362200"/>
            <a:ext cx="3770312" cy="3724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2438400" y="6248400"/>
            <a:ext cx="2130425" cy="474663"/>
          </a:xfrm>
        </p:spPr>
        <p:txBody>
          <a:bodyPr/>
          <a:lstStyle>
            <a:lvl1pPr>
              <a:defRPr/>
            </a:lvl1pPr>
          </a:lstStyle>
          <a:p>
            <a:endParaRPr lang="es-ES"/>
          </a:p>
        </p:txBody>
      </p:sp>
      <p:sp>
        <p:nvSpPr>
          <p:cNvPr id="6" name="5 Marcador de número de diapositiva"/>
          <p:cNvSpPr>
            <a:spLocks noGrp="1"/>
          </p:cNvSpPr>
          <p:nvPr>
            <p:ph type="sldNum" sz="quarter" idx="11"/>
          </p:nvPr>
        </p:nvSpPr>
        <p:spPr>
          <a:xfrm>
            <a:off x="84138" y="6242050"/>
            <a:ext cx="587375" cy="488950"/>
          </a:xfrm>
        </p:spPr>
        <p:txBody>
          <a:bodyPr/>
          <a:lstStyle>
            <a:lvl1pPr>
              <a:defRPr/>
            </a:lvl1pPr>
          </a:lstStyle>
          <a:p>
            <a:fld id="{A14664E2-605D-48CF-B985-7CD376385081}" type="slidenum">
              <a:rPr lang="es-ES"/>
              <a:pPr/>
              <a:t>‹Nº›</a:t>
            </a:fld>
            <a:endParaRPr lang="es-ES"/>
          </a:p>
        </p:txBody>
      </p:sp>
      <p:sp>
        <p:nvSpPr>
          <p:cNvPr id="7" name="6 Marcador de pie de página"/>
          <p:cNvSpPr>
            <a:spLocks noGrp="1"/>
          </p:cNvSpPr>
          <p:nvPr>
            <p:ph type="ftr" sz="quarter" idx="12"/>
          </p:nvPr>
        </p:nvSpPr>
        <p:spPr>
          <a:xfrm>
            <a:off x="5148263" y="6248400"/>
            <a:ext cx="3540125" cy="474663"/>
          </a:xfrm>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762000" y="762000"/>
            <a:ext cx="79248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838200" y="2362200"/>
            <a:ext cx="7693025" cy="17859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838200" y="4300538"/>
            <a:ext cx="7693025" cy="17859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2438400" y="6248400"/>
            <a:ext cx="2130425" cy="474663"/>
          </a:xfrm>
        </p:spPr>
        <p:txBody>
          <a:bodyPr/>
          <a:lstStyle>
            <a:lvl1pPr>
              <a:defRPr/>
            </a:lvl1pPr>
          </a:lstStyle>
          <a:p>
            <a:endParaRPr lang="es-ES"/>
          </a:p>
        </p:txBody>
      </p:sp>
      <p:sp>
        <p:nvSpPr>
          <p:cNvPr id="6" name="5 Marcador de número de diapositiva"/>
          <p:cNvSpPr>
            <a:spLocks noGrp="1"/>
          </p:cNvSpPr>
          <p:nvPr>
            <p:ph type="sldNum" sz="quarter" idx="11"/>
          </p:nvPr>
        </p:nvSpPr>
        <p:spPr>
          <a:xfrm>
            <a:off x="84138" y="6242050"/>
            <a:ext cx="587375" cy="488950"/>
          </a:xfrm>
        </p:spPr>
        <p:txBody>
          <a:bodyPr/>
          <a:lstStyle>
            <a:lvl1pPr>
              <a:defRPr/>
            </a:lvl1pPr>
          </a:lstStyle>
          <a:p>
            <a:fld id="{58510E8C-11E4-4E00-923A-656EF429455D}" type="slidenum">
              <a:rPr lang="es-ES"/>
              <a:pPr/>
              <a:t>‹Nº›</a:t>
            </a:fld>
            <a:endParaRPr lang="es-ES"/>
          </a:p>
        </p:txBody>
      </p:sp>
      <p:sp>
        <p:nvSpPr>
          <p:cNvPr id="7" name="6 Marcador de pie de página"/>
          <p:cNvSpPr>
            <a:spLocks noGrp="1"/>
          </p:cNvSpPr>
          <p:nvPr>
            <p:ph type="ftr" sz="quarter" idx="12"/>
          </p:nvPr>
        </p:nvSpPr>
        <p:spPr>
          <a:xfrm>
            <a:off x="5148263" y="6248400"/>
            <a:ext cx="3540125" cy="474663"/>
          </a:xfrm>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02877A27-38B3-4D0D-9DF0-1EA2D33573BD}"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91A859AC-E5C4-4113-BC2A-5E02D8886841}"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A24B8037-91D5-454E-ADB4-41E1C25AB6F2}"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número de diapositiva"/>
          <p:cNvSpPr>
            <a:spLocks noGrp="1"/>
          </p:cNvSpPr>
          <p:nvPr>
            <p:ph type="sldNum" sz="quarter" idx="11"/>
          </p:nvPr>
        </p:nvSpPr>
        <p:spPr/>
        <p:txBody>
          <a:bodyPr/>
          <a:lstStyle>
            <a:lvl1pPr>
              <a:defRPr/>
            </a:lvl1pPr>
          </a:lstStyle>
          <a:p>
            <a:fld id="{C4647255-0748-46E5-8CFB-1AA0A16CBCFD}" type="slidenum">
              <a:rPr lang="es-ES"/>
              <a:pPr/>
              <a:t>‹Nº›</a:t>
            </a:fld>
            <a:endParaRPr lang="es-ES"/>
          </a:p>
        </p:txBody>
      </p:sp>
      <p:sp>
        <p:nvSpPr>
          <p:cNvPr id="9" name="8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número de diapositiva"/>
          <p:cNvSpPr>
            <a:spLocks noGrp="1"/>
          </p:cNvSpPr>
          <p:nvPr>
            <p:ph type="sldNum" sz="quarter" idx="11"/>
          </p:nvPr>
        </p:nvSpPr>
        <p:spPr/>
        <p:txBody>
          <a:bodyPr/>
          <a:lstStyle>
            <a:lvl1pPr>
              <a:defRPr/>
            </a:lvl1pPr>
          </a:lstStyle>
          <a:p>
            <a:fld id="{DC0C72F1-98B4-48F8-9689-688004F03D79}" type="slidenum">
              <a:rPr lang="es-ES"/>
              <a:pPr/>
              <a:t>‹Nº›</a:t>
            </a:fld>
            <a:endParaRPr lang="es-ES"/>
          </a:p>
        </p:txBody>
      </p:sp>
      <p:sp>
        <p:nvSpPr>
          <p:cNvPr id="5" name="4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número de diapositiva"/>
          <p:cNvSpPr>
            <a:spLocks noGrp="1"/>
          </p:cNvSpPr>
          <p:nvPr>
            <p:ph type="sldNum" sz="quarter" idx="11"/>
          </p:nvPr>
        </p:nvSpPr>
        <p:spPr/>
        <p:txBody>
          <a:bodyPr/>
          <a:lstStyle>
            <a:lvl1pPr>
              <a:defRPr/>
            </a:lvl1pPr>
          </a:lstStyle>
          <a:p>
            <a:fld id="{E2521045-7F47-4D7A-8C63-DB84A3C5157B}" type="slidenum">
              <a:rPr lang="es-ES"/>
              <a:pPr/>
              <a:t>‹Nº›</a:t>
            </a:fld>
            <a:endParaRPr lang="es-ES"/>
          </a:p>
        </p:txBody>
      </p:sp>
      <p:sp>
        <p:nvSpPr>
          <p:cNvPr id="4" name="3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00B1ED11-BA0B-4560-83B3-9FDA808C9F92}"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6D05568F-24F9-4BC0-81C9-6A62481D20DC}"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099"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s-ES"/>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s-ES"/>
              </a:p>
            </p:txBody>
          </p:sp>
        </p:grpSp>
        <p:grpSp>
          <p:nvGrpSpPr>
            <p:cNvPr id="4102"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s-ES"/>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s-ES"/>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s-E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F13E8926-59DD-4BCE-9AFC-5578AB1EDDCF}" type="slidenum">
              <a:rPr lang="es-ES"/>
              <a:pPr/>
              <a:t>‹Nº›</a:t>
            </a:fld>
            <a:endParaRPr lang="es-ES"/>
          </a:p>
        </p:txBody>
      </p:sp>
      <p:sp>
        <p:nvSpPr>
          <p:cNvPr id="4110" name="Rectangle 14"/>
          <p:cNvSpPr>
            <a:spLocks noGrp="1" noChangeArrowheads="1"/>
          </p:cNvSpPr>
          <p:nvPr>
            <p:ph type="ftr" sz="quarter" idx="3"/>
          </p:nvPr>
        </p:nvSpPr>
        <p:spPr bwMode="auto">
          <a:xfrm>
            <a:off x="5148263" y="6248400"/>
            <a:ext cx="35401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r>
              <a:rPr lang="es-ES"/>
              <a:t>Facultad de Tecnologías de la Salud</a:t>
            </a:r>
          </a:p>
          <a:p>
            <a:r>
              <a:rPr lang="es-ES"/>
              <a:t>I.S.C.M.C.H.</a:t>
            </a:r>
          </a:p>
        </p:txBody>
      </p:sp>
      <p:pic>
        <p:nvPicPr>
          <p:cNvPr id="4111" name="Picture 15" descr="j0254472"/>
          <p:cNvPicPr>
            <a:picLocks noChangeAspect="1" noChangeArrowheads="1" noCrop="1"/>
          </p:cNvPicPr>
          <p:nvPr/>
        </p:nvPicPr>
        <p:blipFill>
          <a:blip r:embed="rId15"/>
          <a:srcRect/>
          <a:stretch>
            <a:fillRect/>
          </a:stretch>
        </p:blipFill>
        <p:spPr bwMode="auto">
          <a:xfrm>
            <a:off x="7993063" y="1628775"/>
            <a:ext cx="857250" cy="110490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Char char="–"/>
        <a:defRPr>
          <a:solidFill>
            <a:schemeClr val="tx1"/>
          </a:solidFill>
          <a:latin typeface="+mn-lt"/>
        </a:defRPr>
      </a:lvl4pPr>
      <a:lvl5pPr marL="20574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a:spLocks noGrp="1" noChangeArrowheads="1"/>
          </p:cNvSpPr>
          <p:nvPr>
            <p:ph type="sldNum" sz="quarter" idx="4"/>
          </p:nvPr>
        </p:nvSpPr>
        <p:spPr/>
        <p:txBody>
          <a:bodyPr/>
          <a:lstStyle/>
          <a:p>
            <a:fld id="{61CE21BE-C7BC-4E64-A45E-2B5E923B52C3}" type="slidenum">
              <a:rPr lang="es-ES"/>
              <a:pPr/>
              <a:t>1</a:t>
            </a:fld>
            <a:endParaRPr lang="es-ES"/>
          </a:p>
        </p:txBody>
      </p:sp>
      <p:sp>
        <p:nvSpPr>
          <p:cNvPr id="13314" name="AutoShape 2"/>
          <p:cNvSpPr>
            <a:spLocks noGrp="1" noChangeArrowheads="1"/>
          </p:cNvSpPr>
          <p:nvPr>
            <p:ph type="ctrTitle"/>
          </p:nvPr>
        </p:nvSpPr>
        <p:spPr/>
        <p:txBody>
          <a:bodyPr/>
          <a:lstStyle/>
          <a:p>
            <a:r>
              <a:rPr lang="es-ES"/>
              <a:t>Introducción al Encerado Morfofuncional</a:t>
            </a:r>
          </a:p>
        </p:txBody>
      </p:sp>
      <p:pic>
        <p:nvPicPr>
          <p:cNvPr id="13319" name="Picture 7" descr="Anatomia final1"/>
          <p:cNvPicPr>
            <a:picLocks noChangeAspect="1" noChangeArrowheads="1"/>
          </p:cNvPicPr>
          <p:nvPr/>
        </p:nvPicPr>
        <p:blipFill>
          <a:blip r:embed="rId3"/>
          <a:srcRect/>
          <a:stretch>
            <a:fillRect/>
          </a:stretch>
        </p:blipFill>
        <p:spPr bwMode="auto">
          <a:xfrm>
            <a:off x="539750" y="3789363"/>
            <a:ext cx="3673475" cy="2187575"/>
          </a:xfrm>
          <a:prstGeom prst="rect">
            <a:avLst/>
          </a:prstGeom>
          <a:noFill/>
          <a:ln w="38100">
            <a:solidFill>
              <a:schemeClr val="tx1"/>
            </a:solidFill>
            <a:miter lim="800000"/>
            <a:headEnd/>
            <a:tailEnd/>
          </a:ln>
        </p:spPr>
      </p:pic>
    </p:spTree>
  </p:cSld>
  <p:clrMapOvr>
    <a:masterClrMapping/>
  </p:clrMapOvr>
  <p:transition advTm="851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06FB3EB0-4427-40E4-9576-2D164C0D176A}" type="slidenum">
              <a:rPr lang="es-ES"/>
              <a:pPr/>
              <a:t>10</a:t>
            </a:fld>
            <a:endParaRPr lang="es-ES"/>
          </a:p>
        </p:txBody>
      </p:sp>
      <p:sp>
        <p:nvSpPr>
          <p:cNvPr id="19458" name="AutoShape 2"/>
          <p:cNvSpPr>
            <a:spLocks noGrp="1" noChangeArrowheads="1"/>
          </p:cNvSpPr>
          <p:nvPr>
            <p:ph type="title"/>
          </p:nvPr>
        </p:nvSpPr>
        <p:spPr/>
        <p:txBody>
          <a:bodyPr/>
          <a:lstStyle/>
          <a:p>
            <a:r>
              <a:rPr lang="es-ES"/>
              <a:t>Cera Roja</a:t>
            </a:r>
          </a:p>
        </p:txBody>
      </p:sp>
      <p:sp>
        <p:nvSpPr>
          <p:cNvPr id="19459" name="Rectangle 3"/>
          <p:cNvSpPr>
            <a:spLocks noGrp="1" noChangeArrowheads="1"/>
          </p:cNvSpPr>
          <p:nvPr>
            <p:ph type="body" idx="1"/>
          </p:nvPr>
        </p:nvSpPr>
        <p:spPr>
          <a:xfrm>
            <a:off x="838200" y="2362200"/>
            <a:ext cx="7910513" cy="3724275"/>
          </a:xfrm>
        </p:spPr>
        <p:txBody>
          <a:bodyPr/>
          <a:lstStyle/>
          <a:p>
            <a:pPr>
              <a:lnSpc>
                <a:spcPct val="130000"/>
              </a:lnSpc>
              <a:buClr>
                <a:srgbClr val="FF0000"/>
              </a:buClr>
              <a:buSzPct val="150000"/>
            </a:pPr>
            <a:r>
              <a:rPr lang="es-ES" dirty="0"/>
              <a:t> Bordes linguales de las cúspides céntricas</a:t>
            </a:r>
          </a:p>
          <a:p>
            <a:pPr>
              <a:lnSpc>
                <a:spcPct val="130000"/>
              </a:lnSpc>
              <a:buClr>
                <a:srgbClr val="FF0000"/>
              </a:buClr>
              <a:buSzPct val="150000"/>
            </a:pPr>
            <a:r>
              <a:rPr lang="es-ES" dirty="0"/>
              <a:t> Bordes </a:t>
            </a:r>
            <a:r>
              <a:rPr lang="es-ES" dirty="0" err="1"/>
              <a:t>vestibulares</a:t>
            </a:r>
            <a:r>
              <a:rPr lang="es-ES" dirty="0"/>
              <a:t> de las cúspides no céntricas</a:t>
            </a:r>
          </a:p>
          <a:p>
            <a:pPr>
              <a:lnSpc>
                <a:spcPct val="130000"/>
              </a:lnSpc>
              <a:buClr>
                <a:srgbClr val="FF0000"/>
              </a:buClr>
              <a:buSzPct val="150000"/>
            </a:pPr>
            <a:r>
              <a:rPr lang="es-ES" dirty="0"/>
              <a:t> Bordes triangulares de las cúspides céntricas</a:t>
            </a:r>
          </a:p>
          <a:p>
            <a:pPr>
              <a:lnSpc>
                <a:spcPct val="130000"/>
              </a:lnSpc>
              <a:buClr>
                <a:srgbClr val="FF0000"/>
              </a:buClr>
              <a:buSzPct val="150000"/>
            </a:pPr>
            <a:r>
              <a:rPr lang="es-ES" dirty="0"/>
              <a:t> Bordes triangulares de las cúspides no céntricas  </a:t>
            </a:r>
          </a:p>
          <a:p>
            <a:pPr>
              <a:lnSpc>
                <a:spcPct val="130000"/>
              </a:lnSpc>
            </a:pP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FFFF"/>
            </a:gs>
            <a:gs pos="5000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57486" name="AutoShape 142"/>
          <p:cNvSpPr>
            <a:spLocks noChangeArrowheads="1"/>
          </p:cNvSpPr>
          <p:nvPr/>
        </p:nvSpPr>
        <p:spPr bwMode="auto">
          <a:xfrm rot="13544698">
            <a:off x="5564187" y="3184526"/>
            <a:ext cx="449263" cy="360362"/>
          </a:xfrm>
          <a:prstGeom prst="rtTriangle">
            <a:avLst/>
          </a:prstGeom>
          <a:solidFill>
            <a:srgbClr val="0000FF"/>
          </a:solidFill>
          <a:ln w="9525">
            <a:solidFill>
              <a:schemeClr val="tx1"/>
            </a:solidFill>
            <a:miter lim="800000"/>
            <a:headEnd/>
            <a:tailEnd/>
          </a:ln>
          <a:effectLst/>
        </p:spPr>
        <p:txBody>
          <a:bodyPr wrap="none" anchor="ctr"/>
          <a:lstStyle/>
          <a:p>
            <a:endParaRPr lang="es-ES"/>
          </a:p>
        </p:txBody>
      </p:sp>
      <p:sp>
        <p:nvSpPr>
          <p:cNvPr id="57484" name="AutoShape 140"/>
          <p:cNvSpPr>
            <a:spLocks noChangeArrowheads="1"/>
          </p:cNvSpPr>
          <p:nvPr/>
        </p:nvSpPr>
        <p:spPr bwMode="auto">
          <a:xfrm>
            <a:off x="6502400" y="3036888"/>
            <a:ext cx="989013" cy="674687"/>
          </a:xfrm>
          <a:prstGeom prst="diamond">
            <a:avLst/>
          </a:prstGeom>
          <a:solidFill>
            <a:srgbClr val="0000FF"/>
          </a:solidFill>
          <a:ln w="9525">
            <a:solidFill>
              <a:schemeClr val="tx1"/>
            </a:solidFill>
            <a:miter lim="800000"/>
            <a:headEnd/>
            <a:tailEnd/>
          </a:ln>
          <a:effectLst/>
        </p:spPr>
        <p:txBody>
          <a:bodyPr wrap="none" anchor="ctr"/>
          <a:lstStyle/>
          <a:p>
            <a:endParaRPr lang="es-ES"/>
          </a:p>
        </p:txBody>
      </p:sp>
      <p:sp>
        <p:nvSpPr>
          <p:cNvPr id="57427" name="AutoShape 83"/>
          <p:cNvSpPr>
            <a:spLocks noChangeAspect="1" noChangeArrowheads="1" noTextEdit="1"/>
          </p:cNvSpPr>
          <p:nvPr/>
        </p:nvSpPr>
        <p:spPr bwMode="auto">
          <a:xfrm rot="77108">
            <a:off x="5891213" y="2851150"/>
            <a:ext cx="1098550" cy="1122363"/>
          </a:xfrm>
          <a:prstGeom prst="rect">
            <a:avLst/>
          </a:prstGeom>
          <a:noFill/>
          <a:ln w="9525">
            <a:noFill/>
            <a:miter lim="800000"/>
            <a:headEnd/>
            <a:tailEnd/>
          </a:ln>
        </p:spPr>
        <p:txBody>
          <a:bodyPr/>
          <a:lstStyle/>
          <a:p>
            <a:endParaRPr lang="es-ES"/>
          </a:p>
        </p:txBody>
      </p:sp>
      <p:sp>
        <p:nvSpPr>
          <p:cNvPr id="57446" name="Freeform 102"/>
          <p:cNvSpPr>
            <a:spLocks/>
          </p:cNvSpPr>
          <p:nvPr/>
        </p:nvSpPr>
        <p:spPr bwMode="auto">
          <a:xfrm rot="-2583379">
            <a:off x="6040438" y="3194050"/>
            <a:ext cx="677862" cy="674688"/>
          </a:xfrm>
          <a:custGeom>
            <a:avLst/>
            <a:gdLst/>
            <a:ahLst/>
            <a:cxnLst>
              <a:cxn ang="0">
                <a:pos x="30" y="0"/>
              </a:cxn>
              <a:cxn ang="0">
                <a:pos x="77" y="0"/>
              </a:cxn>
              <a:cxn ang="0">
                <a:pos x="119" y="6"/>
              </a:cxn>
              <a:cxn ang="0">
                <a:pos x="167" y="12"/>
              </a:cxn>
              <a:cxn ang="0">
                <a:pos x="215" y="23"/>
              </a:cxn>
              <a:cxn ang="0">
                <a:pos x="257" y="35"/>
              </a:cxn>
              <a:cxn ang="0">
                <a:pos x="299" y="53"/>
              </a:cxn>
              <a:cxn ang="0">
                <a:pos x="347" y="71"/>
              </a:cxn>
              <a:cxn ang="0">
                <a:pos x="389" y="89"/>
              </a:cxn>
              <a:cxn ang="0">
                <a:pos x="431" y="107"/>
              </a:cxn>
              <a:cxn ang="0">
                <a:pos x="467" y="131"/>
              </a:cxn>
              <a:cxn ang="0">
                <a:pos x="509" y="161"/>
              </a:cxn>
              <a:cxn ang="0">
                <a:pos x="545" y="185"/>
              </a:cxn>
              <a:cxn ang="0">
                <a:pos x="581" y="215"/>
              </a:cxn>
              <a:cxn ang="0">
                <a:pos x="617" y="245"/>
              </a:cxn>
              <a:cxn ang="0">
                <a:pos x="647" y="281"/>
              </a:cxn>
              <a:cxn ang="0">
                <a:pos x="677" y="317"/>
              </a:cxn>
              <a:cxn ang="0">
                <a:pos x="707" y="353"/>
              </a:cxn>
              <a:cxn ang="0">
                <a:pos x="731" y="389"/>
              </a:cxn>
              <a:cxn ang="0">
                <a:pos x="761" y="431"/>
              </a:cxn>
              <a:cxn ang="0">
                <a:pos x="779" y="473"/>
              </a:cxn>
              <a:cxn ang="0">
                <a:pos x="803" y="509"/>
              </a:cxn>
              <a:cxn ang="0">
                <a:pos x="821" y="557"/>
              </a:cxn>
              <a:cxn ang="0">
                <a:pos x="838" y="598"/>
              </a:cxn>
              <a:cxn ang="0">
                <a:pos x="850" y="640"/>
              </a:cxn>
              <a:cxn ang="0">
                <a:pos x="862" y="688"/>
              </a:cxn>
              <a:cxn ang="0">
                <a:pos x="874" y="730"/>
              </a:cxn>
              <a:cxn ang="0">
                <a:pos x="880" y="778"/>
              </a:cxn>
              <a:cxn ang="0">
                <a:pos x="880" y="826"/>
              </a:cxn>
              <a:cxn ang="0">
                <a:pos x="886" y="874"/>
              </a:cxn>
              <a:cxn ang="0">
                <a:pos x="179" y="886"/>
              </a:cxn>
              <a:cxn ang="0">
                <a:pos x="179" y="874"/>
              </a:cxn>
              <a:cxn ang="0">
                <a:pos x="179" y="868"/>
              </a:cxn>
              <a:cxn ang="0">
                <a:pos x="173" y="856"/>
              </a:cxn>
              <a:cxn ang="0">
                <a:pos x="173" y="850"/>
              </a:cxn>
              <a:cxn ang="0">
                <a:pos x="173" y="838"/>
              </a:cxn>
              <a:cxn ang="0">
                <a:pos x="167" y="832"/>
              </a:cxn>
              <a:cxn ang="0">
                <a:pos x="167" y="820"/>
              </a:cxn>
              <a:cxn ang="0">
                <a:pos x="161" y="814"/>
              </a:cxn>
              <a:cxn ang="0">
                <a:pos x="155" y="802"/>
              </a:cxn>
              <a:cxn ang="0">
                <a:pos x="149" y="796"/>
              </a:cxn>
              <a:cxn ang="0">
                <a:pos x="149" y="790"/>
              </a:cxn>
              <a:cxn ang="0">
                <a:pos x="143" y="778"/>
              </a:cxn>
              <a:cxn ang="0">
                <a:pos x="137" y="772"/>
              </a:cxn>
              <a:cxn ang="0">
                <a:pos x="131" y="766"/>
              </a:cxn>
              <a:cxn ang="0">
                <a:pos x="125" y="760"/>
              </a:cxn>
              <a:cxn ang="0">
                <a:pos x="113" y="754"/>
              </a:cxn>
              <a:cxn ang="0">
                <a:pos x="107" y="748"/>
              </a:cxn>
              <a:cxn ang="0">
                <a:pos x="101" y="742"/>
              </a:cxn>
              <a:cxn ang="0">
                <a:pos x="95" y="736"/>
              </a:cxn>
              <a:cxn ang="0">
                <a:pos x="83" y="730"/>
              </a:cxn>
              <a:cxn ang="0">
                <a:pos x="77" y="730"/>
              </a:cxn>
              <a:cxn ang="0">
                <a:pos x="66" y="724"/>
              </a:cxn>
              <a:cxn ang="0">
                <a:pos x="60" y="724"/>
              </a:cxn>
              <a:cxn ang="0">
                <a:pos x="54" y="718"/>
              </a:cxn>
              <a:cxn ang="0">
                <a:pos x="42" y="718"/>
              </a:cxn>
              <a:cxn ang="0">
                <a:pos x="30" y="712"/>
              </a:cxn>
              <a:cxn ang="0">
                <a:pos x="24" y="712"/>
              </a:cxn>
              <a:cxn ang="0">
                <a:pos x="12" y="712"/>
              </a:cxn>
              <a:cxn ang="0">
                <a:pos x="6" y="712"/>
              </a:cxn>
              <a:cxn ang="0">
                <a:pos x="0" y="0"/>
              </a:cxn>
            </a:cxnLst>
            <a:rect l="0" t="0" r="r" b="b"/>
            <a:pathLst>
              <a:path w="886" h="886">
                <a:moveTo>
                  <a:pt x="0" y="0"/>
                </a:moveTo>
                <a:lnTo>
                  <a:pt x="12" y="0"/>
                </a:lnTo>
                <a:lnTo>
                  <a:pt x="30" y="0"/>
                </a:lnTo>
                <a:lnTo>
                  <a:pt x="42" y="0"/>
                </a:lnTo>
                <a:lnTo>
                  <a:pt x="60" y="0"/>
                </a:lnTo>
                <a:lnTo>
                  <a:pt x="77" y="0"/>
                </a:lnTo>
                <a:lnTo>
                  <a:pt x="89" y="6"/>
                </a:lnTo>
                <a:lnTo>
                  <a:pt x="107" y="6"/>
                </a:lnTo>
                <a:lnTo>
                  <a:pt x="119" y="6"/>
                </a:lnTo>
                <a:lnTo>
                  <a:pt x="137" y="12"/>
                </a:lnTo>
                <a:lnTo>
                  <a:pt x="149" y="12"/>
                </a:lnTo>
                <a:lnTo>
                  <a:pt x="167" y="12"/>
                </a:lnTo>
                <a:lnTo>
                  <a:pt x="185" y="18"/>
                </a:lnTo>
                <a:lnTo>
                  <a:pt x="197" y="23"/>
                </a:lnTo>
                <a:lnTo>
                  <a:pt x="215" y="23"/>
                </a:lnTo>
                <a:lnTo>
                  <a:pt x="227" y="29"/>
                </a:lnTo>
                <a:lnTo>
                  <a:pt x="245" y="35"/>
                </a:lnTo>
                <a:lnTo>
                  <a:pt x="257" y="35"/>
                </a:lnTo>
                <a:lnTo>
                  <a:pt x="269" y="41"/>
                </a:lnTo>
                <a:lnTo>
                  <a:pt x="287" y="47"/>
                </a:lnTo>
                <a:lnTo>
                  <a:pt x="299" y="53"/>
                </a:lnTo>
                <a:lnTo>
                  <a:pt x="317" y="59"/>
                </a:lnTo>
                <a:lnTo>
                  <a:pt x="329" y="65"/>
                </a:lnTo>
                <a:lnTo>
                  <a:pt x="347" y="71"/>
                </a:lnTo>
                <a:lnTo>
                  <a:pt x="359" y="77"/>
                </a:lnTo>
                <a:lnTo>
                  <a:pt x="371" y="83"/>
                </a:lnTo>
                <a:lnTo>
                  <a:pt x="389" y="89"/>
                </a:lnTo>
                <a:lnTo>
                  <a:pt x="401" y="95"/>
                </a:lnTo>
                <a:lnTo>
                  <a:pt x="413" y="101"/>
                </a:lnTo>
                <a:lnTo>
                  <a:pt x="431" y="107"/>
                </a:lnTo>
                <a:lnTo>
                  <a:pt x="443" y="119"/>
                </a:lnTo>
                <a:lnTo>
                  <a:pt x="455" y="125"/>
                </a:lnTo>
                <a:lnTo>
                  <a:pt x="467" y="131"/>
                </a:lnTo>
                <a:lnTo>
                  <a:pt x="479" y="143"/>
                </a:lnTo>
                <a:lnTo>
                  <a:pt x="497" y="149"/>
                </a:lnTo>
                <a:lnTo>
                  <a:pt x="509" y="161"/>
                </a:lnTo>
                <a:lnTo>
                  <a:pt x="521" y="167"/>
                </a:lnTo>
                <a:lnTo>
                  <a:pt x="533" y="179"/>
                </a:lnTo>
                <a:lnTo>
                  <a:pt x="545" y="185"/>
                </a:lnTo>
                <a:lnTo>
                  <a:pt x="557" y="197"/>
                </a:lnTo>
                <a:lnTo>
                  <a:pt x="569" y="203"/>
                </a:lnTo>
                <a:lnTo>
                  <a:pt x="581" y="215"/>
                </a:lnTo>
                <a:lnTo>
                  <a:pt x="593" y="227"/>
                </a:lnTo>
                <a:lnTo>
                  <a:pt x="605" y="239"/>
                </a:lnTo>
                <a:lnTo>
                  <a:pt x="617" y="245"/>
                </a:lnTo>
                <a:lnTo>
                  <a:pt x="623" y="257"/>
                </a:lnTo>
                <a:lnTo>
                  <a:pt x="635" y="269"/>
                </a:lnTo>
                <a:lnTo>
                  <a:pt x="647" y="281"/>
                </a:lnTo>
                <a:lnTo>
                  <a:pt x="659" y="293"/>
                </a:lnTo>
                <a:lnTo>
                  <a:pt x="665" y="305"/>
                </a:lnTo>
                <a:lnTo>
                  <a:pt x="677" y="317"/>
                </a:lnTo>
                <a:lnTo>
                  <a:pt x="689" y="329"/>
                </a:lnTo>
                <a:lnTo>
                  <a:pt x="695" y="341"/>
                </a:lnTo>
                <a:lnTo>
                  <a:pt x="707" y="353"/>
                </a:lnTo>
                <a:lnTo>
                  <a:pt x="713" y="365"/>
                </a:lnTo>
                <a:lnTo>
                  <a:pt x="725" y="377"/>
                </a:lnTo>
                <a:lnTo>
                  <a:pt x="731" y="389"/>
                </a:lnTo>
                <a:lnTo>
                  <a:pt x="743" y="401"/>
                </a:lnTo>
                <a:lnTo>
                  <a:pt x="749" y="419"/>
                </a:lnTo>
                <a:lnTo>
                  <a:pt x="761" y="431"/>
                </a:lnTo>
                <a:lnTo>
                  <a:pt x="767" y="443"/>
                </a:lnTo>
                <a:lnTo>
                  <a:pt x="773" y="455"/>
                </a:lnTo>
                <a:lnTo>
                  <a:pt x="779" y="473"/>
                </a:lnTo>
                <a:lnTo>
                  <a:pt x="791" y="485"/>
                </a:lnTo>
                <a:lnTo>
                  <a:pt x="797" y="497"/>
                </a:lnTo>
                <a:lnTo>
                  <a:pt x="803" y="509"/>
                </a:lnTo>
                <a:lnTo>
                  <a:pt x="809" y="527"/>
                </a:lnTo>
                <a:lnTo>
                  <a:pt x="815" y="539"/>
                </a:lnTo>
                <a:lnTo>
                  <a:pt x="821" y="557"/>
                </a:lnTo>
                <a:lnTo>
                  <a:pt x="827" y="569"/>
                </a:lnTo>
                <a:lnTo>
                  <a:pt x="833" y="580"/>
                </a:lnTo>
                <a:lnTo>
                  <a:pt x="838" y="598"/>
                </a:lnTo>
                <a:lnTo>
                  <a:pt x="844" y="610"/>
                </a:lnTo>
                <a:lnTo>
                  <a:pt x="844" y="628"/>
                </a:lnTo>
                <a:lnTo>
                  <a:pt x="850" y="640"/>
                </a:lnTo>
                <a:lnTo>
                  <a:pt x="856" y="658"/>
                </a:lnTo>
                <a:lnTo>
                  <a:pt x="856" y="670"/>
                </a:lnTo>
                <a:lnTo>
                  <a:pt x="862" y="688"/>
                </a:lnTo>
                <a:lnTo>
                  <a:pt x="868" y="700"/>
                </a:lnTo>
                <a:lnTo>
                  <a:pt x="868" y="718"/>
                </a:lnTo>
                <a:lnTo>
                  <a:pt x="874" y="730"/>
                </a:lnTo>
                <a:lnTo>
                  <a:pt x="874" y="748"/>
                </a:lnTo>
                <a:lnTo>
                  <a:pt x="874" y="766"/>
                </a:lnTo>
                <a:lnTo>
                  <a:pt x="880" y="778"/>
                </a:lnTo>
                <a:lnTo>
                  <a:pt x="880" y="796"/>
                </a:lnTo>
                <a:lnTo>
                  <a:pt x="880" y="808"/>
                </a:lnTo>
                <a:lnTo>
                  <a:pt x="880" y="826"/>
                </a:lnTo>
                <a:lnTo>
                  <a:pt x="886" y="838"/>
                </a:lnTo>
                <a:lnTo>
                  <a:pt x="886" y="856"/>
                </a:lnTo>
                <a:lnTo>
                  <a:pt x="886" y="874"/>
                </a:lnTo>
                <a:lnTo>
                  <a:pt x="886" y="886"/>
                </a:lnTo>
                <a:lnTo>
                  <a:pt x="179" y="886"/>
                </a:lnTo>
                <a:lnTo>
                  <a:pt x="179" y="886"/>
                </a:lnTo>
                <a:lnTo>
                  <a:pt x="179" y="880"/>
                </a:lnTo>
                <a:lnTo>
                  <a:pt x="179" y="880"/>
                </a:lnTo>
                <a:lnTo>
                  <a:pt x="179" y="874"/>
                </a:lnTo>
                <a:lnTo>
                  <a:pt x="179" y="874"/>
                </a:lnTo>
                <a:lnTo>
                  <a:pt x="179" y="868"/>
                </a:lnTo>
                <a:lnTo>
                  <a:pt x="179" y="868"/>
                </a:lnTo>
                <a:lnTo>
                  <a:pt x="173" y="862"/>
                </a:lnTo>
                <a:lnTo>
                  <a:pt x="173" y="862"/>
                </a:lnTo>
                <a:lnTo>
                  <a:pt x="173" y="856"/>
                </a:lnTo>
                <a:lnTo>
                  <a:pt x="173" y="856"/>
                </a:lnTo>
                <a:lnTo>
                  <a:pt x="173" y="850"/>
                </a:lnTo>
                <a:lnTo>
                  <a:pt x="173" y="850"/>
                </a:lnTo>
                <a:lnTo>
                  <a:pt x="173" y="844"/>
                </a:lnTo>
                <a:lnTo>
                  <a:pt x="173" y="844"/>
                </a:lnTo>
                <a:lnTo>
                  <a:pt x="173" y="838"/>
                </a:lnTo>
                <a:lnTo>
                  <a:pt x="167" y="838"/>
                </a:lnTo>
                <a:lnTo>
                  <a:pt x="167" y="832"/>
                </a:lnTo>
                <a:lnTo>
                  <a:pt x="167" y="832"/>
                </a:lnTo>
                <a:lnTo>
                  <a:pt x="167" y="826"/>
                </a:lnTo>
                <a:lnTo>
                  <a:pt x="167" y="826"/>
                </a:lnTo>
                <a:lnTo>
                  <a:pt x="167" y="820"/>
                </a:lnTo>
                <a:lnTo>
                  <a:pt x="161" y="820"/>
                </a:lnTo>
                <a:lnTo>
                  <a:pt x="161" y="814"/>
                </a:lnTo>
                <a:lnTo>
                  <a:pt x="161" y="814"/>
                </a:lnTo>
                <a:lnTo>
                  <a:pt x="161" y="808"/>
                </a:lnTo>
                <a:lnTo>
                  <a:pt x="155" y="808"/>
                </a:lnTo>
                <a:lnTo>
                  <a:pt x="155" y="802"/>
                </a:lnTo>
                <a:lnTo>
                  <a:pt x="155" y="802"/>
                </a:lnTo>
                <a:lnTo>
                  <a:pt x="155" y="796"/>
                </a:lnTo>
                <a:lnTo>
                  <a:pt x="149" y="796"/>
                </a:lnTo>
                <a:lnTo>
                  <a:pt x="149" y="796"/>
                </a:lnTo>
                <a:lnTo>
                  <a:pt x="149" y="790"/>
                </a:lnTo>
                <a:lnTo>
                  <a:pt x="149" y="790"/>
                </a:lnTo>
                <a:lnTo>
                  <a:pt x="143" y="784"/>
                </a:lnTo>
                <a:lnTo>
                  <a:pt x="143" y="784"/>
                </a:lnTo>
                <a:lnTo>
                  <a:pt x="143" y="778"/>
                </a:lnTo>
                <a:lnTo>
                  <a:pt x="137" y="778"/>
                </a:lnTo>
                <a:lnTo>
                  <a:pt x="137" y="778"/>
                </a:lnTo>
                <a:lnTo>
                  <a:pt x="137" y="772"/>
                </a:lnTo>
                <a:lnTo>
                  <a:pt x="131" y="772"/>
                </a:lnTo>
                <a:lnTo>
                  <a:pt x="131" y="772"/>
                </a:lnTo>
                <a:lnTo>
                  <a:pt x="131" y="766"/>
                </a:lnTo>
                <a:lnTo>
                  <a:pt x="125" y="766"/>
                </a:lnTo>
                <a:lnTo>
                  <a:pt x="125" y="760"/>
                </a:lnTo>
                <a:lnTo>
                  <a:pt x="125" y="760"/>
                </a:lnTo>
                <a:lnTo>
                  <a:pt x="119" y="760"/>
                </a:lnTo>
                <a:lnTo>
                  <a:pt x="119" y="754"/>
                </a:lnTo>
                <a:lnTo>
                  <a:pt x="113" y="754"/>
                </a:lnTo>
                <a:lnTo>
                  <a:pt x="113" y="754"/>
                </a:lnTo>
                <a:lnTo>
                  <a:pt x="113" y="748"/>
                </a:lnTo>
                <a:lnTo>
                  <a:pt x="107" y="748"/>
                </a:lnTo>
                <a:lnTo>
                  <a:pt x="107" y="748"/>
                </a:lnTo>
                <a:lnTo>
                  <a:pt x="101" y="742"/>
                </a:lnTo>
                <a:lnTo>
                  <a:pt x="101" y="742"/>
                </a:lnTo>
                <a:lnTo>
                  <a:pt x="101" y="742"/>
                </a:lnTo>
                <a:lnTo>
                  <a:pt x="95" y="742"/>
                </a:lnTo>
                <a:lnTo>
                  <a:pt x="95" y="736"/>
                </a:lnTo>
                <a:lnTo>
                  <a:pt x="89" y="736"/>
                </a:lnTo>
                <a:lnTo>
                  <a:pt x="89" y="736"/>
                </a:lnTo>
                <a:lnTo>
                  <a:pt x="83" y="730"/>
                </a:lnTo>
                <a:lnTo>
                  <a:pt x="83" y="730"/>
                </a:lnTo>
                <a:lnTo>
                  <a:pt x="77" y="730"/>
                </a:lnTo>
                <a:lnTo>
                  <a:pt x="77" y="730"/>
                </a:lnTo>
                <a:lnTo>
                  <a:pt x="71" y="730"/>
                </a:lnTo>
                <a:lnTo>
                  <a:pt x="71" y="724"/>
                </a:lnTo>
                <a:lnTo>
                  <a:pt x="66" y="724"/>
                </a:lnTo>
                <a:lnTo>
                  <a:pt x="66" y="724"/>
                </a:lnTo>
                <a:lnTo>
                  <a:pt x="66" y="724"/>
                </a:lnTo>
                <a:lnTo>
                  <a:pt x="60" y="724"/>
                </a:lnTo>
                <a:lnTo>
                  <a:pt x="60" y="718"/>
                </a:lnTo>
                <a:lnTo>
                  <a:pt x="54" y="718"/>
                </a:lnTo>
                <a:lnTo>
                  <a:pt x="54" y="718"/>
                </a:lnTo>
                <a:lnTo>
                  <a:pt x="48" y="718"/>
                </a:lnTo>
                <a:lnTo>
                  <a:pt x="48" y="718"/>
                </a:lnTo>
                <a:lnTo>
                  <a:pt x="42" y="718"/>
                </a:lnTo>
                <a:lnTo>
                  <a:pt x="36" y="718"/>
                </a:lnTo>
                <a:lnTo>
                  <a:pt x="36" y="712"/>
                </a:lnTo>
                <a:lnTo>
                  <a:pt x="30" y="712"/>
                </a:lnTo>
                <a:lnTo>
                  <a:pt x="30" y="712"/>
                </a:lnTo>
                <a:lnTo>
                  <a:pt x="24" y="712"/>
                </a:lnTo>
                <a:lnTo>
                  <a:pt x="24" y="712"/>
                </a:lnTo>
                <a:lnTo>
                  <a:pt x="18" y="712"/>
                </a:lnTo>
                <a:lnTo>
                  <a:pt x="18" y="712"/>
                </a:lnTo>
                <a:lnTo>
                  <a:pt x="12" y="712"/>
                </a:lnTo>
                <a:lnTo>
                  <a:pt x="12" y="712"/>
                </a:lnTo>
                <a:lnTo>
                  <a:pt x="6" y="712"/>
                </a:lnTo>
                <a:lnTo>
                  <a:pt x="6" y="712"/>
                </a:lnTo>
                <a:lnTo>
                  <a:pt x="0" y="712"/>
                </a:lnTo>
                <a:lnTo>
                  <a:pt x="0" y="712"/>
                </a:lnTo>
                <a:lnTo>
                  <a:pt x="0" y="0"/>
                </a:lnTo>
                <a:close/>
              </a:path>
            </a:pathLst>
          </a:custGeom>
          <a:solidFill>
            <a:srgbClr val="FF0000"/>
          </a:solidFill>
          <a:ln w="9525">
            <a:solidFill>
              <a:srgbClr val="000000"/>
            </a:solidFill>
            <a:prstDash val="solid"/>
            <a:round/>
            <a:headEnd/>
            <a:tailEnd/>
          </a:ln>
        </p:spPr>
        <p:txBody>
          <a:bodyPr/>
          <a:lstStyle/>
          <a:p>
            <a:endParaRPr lang="es-ES"/>
          </a:p>
        </p:txBody>
      </p:sp>
      <p:sp>
        <p:nvSpPr>
          <p:cNvPr id="57447" name="Freeform 103"/>
          <p:cNvSpPr>
            <a:spLocks/>
          </p:cNvSpPr>
          <p:nvPr/>
        </p:nvSpPr>
        <p:spPr bwMode="auto">
          <a:xfrm rot="-2583379">
            <a:off x="6502400" y="3687763"/>
            <a:ext cx="677863" cy="677862"/>
          </a:xfrm>
          <a:custGeom>
            <a:avLst/>
            <a:gdLst/>
            <a:ahLst/>
            <a:cxnLst>
              <a:cxn ang="0">
                <a:pos x="886" y="30"/>
              </a:cxn>
              <a:cxn ang="0">
                <a:pos x="880" y="78"/>
              </a:cxn>
              <a:cxn ang="0">
                <a:pos x="874" y="126"/>
              </a:cxn>
              <a:cxn ang="0">
                <a:pos x="868" y="174"/>
              </a:cxn>
              <a:cxn ang="0">
                <a:pos x="856" y="216"/>
              </a:cxn>
              <a:cxn ang="0">
                <a:pos x="844" y="263"/>
              </a:cxn>
              <a:cxn ang="0">
                <a:pos x="833" y="305"/>
              </a:cxn>
              <a:cxn ang="0">
                <a:pos x="815" y="347"/>
              </a:cxn>
              <a:cxn ang="0">
                <a:pos x="797" y="389"/>
              </a:cxn>
              <a:cxn ang="0">
                <a:pos x="773" y="431"/>
              </a:cxn>
              <a:cxn ang="0">
                <a:pos x="749" y="473"/>
              </a:cxn>
              <a:cxn ang="0">
                <a:pos x="725" y="509"/>
              </a:cxn>
              <a:cxn ang="0">
                <a:pos x="695" y="551"/>
              </a:cxn>
              <a:cxn ang="0">
                <a:pos x="665" y="587"/>
              </a:cxn>
              <a:cxn ang="0">
                <a:pos x="635" y="617"/>
              </a:cxn>
              <a:cxn ang="0">
                <a:pos x="605" y="653"/>
              </a:cxn>
              <a:cxn ang="0">
                <a:pos x="569" y="683"/>
              </a:cxn>
              <a:cxn ang="0">
                <a:pos x="533" y="713"/>
              </a:cxn>
              <a:cxn ang="0">
                <a:pos x="497" y="737"/>
              </a:cxn>
              <a:cxn ang="0">
                <a:pos x="455" y="767"/>
              </a:cxn>
              <a:cxn ang="0">
                <a:pos x="413" y="784"/>
              </a:cxn>
              <a:cxn ang="0">
                <a:pos x="371" y="808"/>
              </a:cxn>
              <a:cxn ang="0">
                <a:pos x="329" y="826"/>
              </a:cxn>
              <a:cxn ang="0">
                <a:pos x="287" y="844"/>
              </a:cxn>
              <a:cxn ang="0">
                <a:pos x="245" y="856"/>
              </a:cxn>
              <a:cxn ang="0">
                <a:pos x="197" y="868"/>
              </a:cxn>
              <a:cxn ang="0">
                <a:pos x="149" y="874"/>
              </a:cxn>
              <a:cxn ang="0">
                <a:pos x="107" y="886"/>
              </a:cxn>
              <a:cxn ang="0">
                <a:pos x="60" y="886"/>
              </a:cxn>
              <a:cxn ang="0">
                <a:pos x="12" y="892"/>
              </a:cxn>
              <a:cxn ang="0">
                <a:pos x="0" y="180"/>
              </a:cxn>
              <a:cxn ang="0">
                <a:pos x="12" y="180"/>
              </a:cxn>
              <a:cxn ang="0">
                <a:pos x="18" y="180"/>
              </a:cxn>
              <a:cxn ang="0">
                <a:pos x="30" y="174"/>
              </a:cxn>
              <a:cxn ang="0">
                <a:pos x="36" y="174"/>
              </a:cxn>
              <a:cxn ang="0">
                <a:pos x="48" y="174"/>
              </a:cxn>
              <a:cxn ang="0">
                <a:pos x="60" y="168"/>
              </a:cxn>
              <a:cxn ang="0">
                <a:pos x="66" y="168"/>
              </a:cxn>
              <a:cxn ang="0">
                <a:pos x="71" y="162"/>
              </a:cxn>
              <a:cxn ang="0">
                <a:pos x="83" y="156"/>
              </a:cxn>
              <a:cxn ang="0">
                <a:pos x="89" y="156"/>
              </a:cxn>
              <a:cxn ang="0">
                <a:pos x="101" y="150"/>
              </a:cxn>
              <a:cxn ang="0">
                <a:pos x="107" y="144"/>
              </a:cxn>
              <a:cxn ang="0">
                <a:pos x="113" y="138"/>
              </a:cxn>
              <a:cxn ang="0">
                <a:pos x="119" y="132"/>
              </a:cxn>
              <a:cxn ang="0">
                <a:pos x="125" y="126"/>
              </a:cxn>
              <a:cxn ang="0">
                <a:pos x="131" y="120"/>
              </a:cxn>
              <a:cxn ang="0">
                <a:pos x="137" y="108"/>
              </a:cxn>
              <a:cxn ang="0">
                <a:pos x="143" y="102"/>
              </a:cxn>
              <a:cxn ang="0">
                <a:pos x="149" y="96"/>
              </a:cxn>
              <a:cxn ang="0">
                <a:pos x="155" y="90"/>
              </a:cxn>
              <a:cxn ang="0">
                <a:pos x="161" y="78"/>
              </a:cxn>
              <a:cxn ang="0">
                <a:pos x="161" y="72"/>
              </a:cxn>
              <a:cxn ang="0">
                <a:pos x="167" y="60"/>
              </a:cxn>
              <a:cxn ang="0">
                <a:pos x="167" y="54"/>
              </a:cxn>
              <a:cxn ang="0">
                <a:pos x="173" y="42"/>
              </a:cxn>
              <a:cxn ang="0">
                <a:pos x="173" y="36"/>
              </a:cxn>
              <a:cxn ang="0">
                <a:pos x="173" y="24"/>
              </a:cxn>
              <a:cxn ang="0">
                <a:pos x="179" y="18"/>
              </a:cxn>
              <a:cxn ang="0">
                <a:pos x="179" y="6"/>
              </a:cxn>
              <a:cxn ang="0">
                <a:pos x="886" y="0"/>
              </a:cxn>
            </a:cxnLst>
            <a:rect l="0" t="0" r="r" b="b"/>
            <a:pathLst>
              <a:path w="886" h="892">
                <a:moveTo>
                  <a:pt x="886" y="0"/>
                </a:moveTo>
                <a:lnTo>
                  <a:pt x="886" y="18"/>
                </a:lnTo>
                <a:lnTo>
                  <a:pt x="886" y="30"/>
                </a:lnTo>
                <a:lnTo>
                  <a:pt x="886" y="48"/>
                </a:lnTo>
                <a:lnTo>
                  <a:pt x="880" y="66"/>
                </a:lnTo>
                <a:lnTo>
                  <a:pt x="880" y="78"/>
                </a:lnTo>
                <a:lnTo>
                  <a:pt x="880" y="96"/>
                </a:lnTo>
                <a:lnTo>
                  <a:pt x="880" y="108"/>
                </a:lnTo>
                <a:lnTo>
                  <a:pt x="874" y="126"/>
                </a:lnTo>
                <a:lnTo>
                  <a:pt x="874" y="138"/>
                </a:lnTo>
                <a:lnTo>
                  <a:pt x="874" y="156"/>
                </a:lnTo>
                <a:lnTo>
                  <a:pt x="868" y="174"/>
                </a:lnTo>
                <a:lnTo>
                  <a:pt x="868" y="186"/>
                </a:lnTo>
                <a:lnTo>
                  <a:pt x="862" y="204"/>
                </a:lnTo>
                <a:lnTo>
                  <a:pt x="856" y="216"/>
                </a:lnTo>
                <a:lnTo>
                  <a:pt x="856" y="233"/>
                </a:lnTo>
                <a:lnTo>
                  <a:pt x="850" y="245"/>
                </a:lnTo>
                <a:lnTo>
                  <a:pt x="844" y="263"/>
                </a:lnTo>
                <a:lnTo>
                  <a:pt x="844" y="275"/>
                </a:lnTo>
                <a:lnTo>
                  <a:pt x="838" y="293"/>
                </a:lnTo>
                <a:lnTo>
                  <a:pt x="833" y="305"/>
                </a:lnTo>
                <a:lnTo>
                  <a:pt x="827" y="317"/>
                </a:lnTo>
                <a:lnTo>
                  <a:pt x="821" y="335"/>
                </a:lnTo>
                <a:lnTo>
                  <a:pt x="815" y="347"/>
                </a:lnTo>
                <a:lnTo>
                  <a:pt x="809" y="365"/>
                </a:lnTo>
                <a:lnTo>
                  <a:pt x="803" y="377"/>
                </a:lnTo>
                <a:lnTo>
                  <a:pt x="797" y="389"/>
                </a:lnTo>
                <a:lnTo>
                  <a:pt x="791" y="407"/>
                </a:lnTo>
                <a:lnTo>
                  <a:pt x="779" y="419"/>
                </a:lnTo>
                <a:lnTo>
                  <a:pt x="773" y="431"/>
                </a:lnTo>
                <a:lnTo>
                  <a:pt x="767" y="449"/>
                </a:lnTo>
                <a:lnTo>
                  <a:pt x="761" y="461"/>
                </a:lnTo>
                <a:lnTo>
                  <a:pt x="749" y="473"/>
                </a:lnTo>
                <a:lnTo>
                  <a:pt x="743" y="485"/>
                </a:lnTo>
                <a:lnTo>
                  <a:pt x="731" y="497"/>
                </a:lnTo>
                <a:lnTo>
                  <a:pt x="725" y="509"/>
                </a:lnTo>
                <a:lnTo>
                  <a:pt x="713" y="527"/>
                </a:lnTo>
                <a:lnTo>
                  <a:pt x="707" y="539"/>
                </a:lnTo>
                <a:lnTo>
                  <a:pt x="695" y="551"/>
                </a:lnTo>
                <a:lnTo>
                  <a:pt x="689" y="563"/>
                </a:lnTo>
                <a:lnTo>
                  <a:pt x="677" y="575"/>
                </a:lnTo>
                <a:lnTo>
                  <a:pt x="665" y="587"/>
                </a:lnTo>
                <a:lnTo>
                  <a:pt x="659" y="599"/>
                </a:lnTo>
                <a:lnTo>
                  <a:pt x="647" y="611"/>
                </a:lnTo>
                <a:lnTo>
                  <a:pt x="635" y="617"/>
                </a:lnTo>
                <a:lnTo>
                  <a:pt x="623" y="629"/>
                </a:lnTo>
                <a:lnTo>
                  <a:pt x="617" y="641"/>
                </a:lnTo>
                <a:lnTo>
                  <a:pt x="605" y="653"/>
                </a:lnTo>
                <a:lnTo>
                  <a:pt x="593" y="665"/>
                </a:lnTo>
                <a:lnTo>
                  <a:pt x="581" y="671"/>
                </a:lnTo>
                <a:lnTo>
                  <a:pt x="569" y="683"/>
                </a:lnTo>
                <a:lnTo>
                  <a:pt x="557" y="695"/>
                </a:lnTo>
                <a:lnTo>
                  <a:pt x="545" y="701"/>
                </a:lnTo>
                <a:lnTo>
                  <a:pt x="533" y="713"/>
                </a:lnTo>
                <a:lnTo>
                  <a:pt x="521" y="719"/>
                </a:lnTo>
                <a:lnTo>
                  <a:pt x="509" y="731"/>
                </a:lnTo>
                <a:lnTo>
                  <a:pt x="497" y="737"/>
                </a:lnTo>
                <a:lnTo>
                  <a:pt x="479" y="749"/>
                </a:lnTo>
                <a:lnTo>
                  <a:pt x="467" y="755"/>
                </a:lnTo>
                <a:lnTo>
                  <a:pt x="455" y="767"/>
                </a:lnTo>
                <a:lnTo>
                  <a:pt x="443" y="773"/>
                </a:lnTo>
                <a:lnTo>
                  <a:pt x="431" y="778"/>
                </a:lnTo>
                <a:lnTo>
                  <a:pt x="413" y="784"/>
                </a:lnTo>
                <a:lnTo>
                  <a:pt x="401" y="796"/>
                </a:lnTo>
                <a:lnTo>
                  <a:pt x="389" y="802"/>
                </a:lnTo>
                <a:lnTo>
                  <a:pt x="371" y="808"/>
                </a:lnTo>
                <a:lnTo>
                  <a:pt x="359" y="814"/>
                </a:lnTo>
                <a:lnTo>
                  <a:pt x="347" y="820"/>
                </a:lnTo>
                <a:lnTo>
                  <a:pt x="329" y="826"/>
                </a:lnTo>
                <a:lnTo>
                  <a:pt x="317" y="832"/>
                </a:lnTo>
                <a:lnTo>
                  <a:pt x="299" y="838"/>
                </a:lnTo>
                <a:lnTo>
                  <a:pt x="287" y="844"/>
                </a:lnTo>
                <a:lnTo>
                  <a:pt x="269" y="844"/>
                </a:lnTo>
                <a:lnTo>
                  <a:pt x="257" y="850"/>
                </a:lnTo>
                <a:lnTo>
                  <a:pt x="245" y="856"/>
                </a:lnTo>
                <a:lnTo>
                  <a:pt x="227" y="862"/>
                </a:lnTo>
                <a:lnTo>
                  <a:pt x="215" y="862"/>
                </a:lnTo>
                <a:lnTo>
                  <a:pt x="197" y="868"/>
                </a:lnTo>
                <a:lnTo>
                  <a:pt x="185" y="874"/>
                </a:lnTo>
                <a:lnTo>
                  <a:pt x="167" y="874"/>
                </a:lnTo>
                <a:lnTo>
                  <a:pt x="149" y="874"/>
                </a:lnTo>
                <a:lnTo>
                  <a:pt x="137" y="880"/>
                </a:lnTo>
                <a:lnTo>
                  <a:pt x="119" y="880"/>
                </a:lnTo>
                <a:lnTo>
                  <a:pt x="107" y="886"/>
                </a:lnTo>
                <a:lnTo>
                  <a:pt x="89" y="886"/>
                </a:lnTo>
                <a:lnTo>
                  <a:pt x="77" y="886"/>
                </a:lnTo>
                <a:lnTo>
                  <a:pt x="60" y="886"/>
                </a:lnTo>
                <a:lnTo>
                  <a:pt x="42" y="892"/>
                </a:lnTo>
                <a:lnTo>
                  <a:pt x="30" y="892"/>
                </a:lnTo>
                <a:lnTo>
                  <a:pt x="12" y="892"/>
                </a:lnTo>
                <a:lnTo>
                  <a:pt x="0" y="892"/>
                </a:lnTo>
                <a:lnTo>
                  <a:pt x="0" y="180"/>
                </a:lnTo>
                <a:lnTo>
                  <a:pt x="0" y="180"/>
                </a:lnTo>
                <a:lnTo>
                  <a:pt x="6" y="180"/>
                </a:lnTo>
                <a:lnTo>
                  <a:pt x="6" y="180"/>
                </a:lnTo>
                <a:lnTo>
                  <a:pt x="12" y="180"/>
                </a:lnTo>
                <a:lnTo>
                  <a:pt x="12" y="180"/>
                </a:lnTo>
                <a:lnTo>
                  <a:pt x="18" y="180"/>
                </a:lnTo>
                <a:lnTo>
                  <a:pt x="18" y="180"/>
                </a:lnTo>
                <a:lnTo>
                  <a:pt x="24" y="174"/>
                </a:lnTo>
                <a:lnTo>
                  <a:pt x="24" y="174"/>
                </a:lnTo>
                <a:lnTo>
                  <a:pt x="30" y="174"/>
                </a:lnTo>
                <a:lnTo>
                  <a:pt x="30" y="174"/>
                </a:lnTo>
                <a:lnTo>
                  <a:pt x="36" y="174"/>
                </a:lnTo>
                <a:lnTo>
                  <a:pt x="36" y="174"/>
                </a:lnTo>
                <a:lnTo>
                  <a:pt x="42" y="174"/>
                </a:lnTo>
                <a:lnTo>
                  <a:pt x="48" y="174"/>
                </a:lnTo>
                <a:lnTo>
                  <a:pt x="48" y="174"/>
                </a:lnTo>
                <a:lnTo>
                  <a:pt x="54" y="168"/>
                </a:lnTo>
                <a:lnTo>
                  <a:pt x="54" y="168"/>
                </a:lnTo>
                <a:lnTo>
                  <a:pt x="60" y="168"/>
                </a:lnTo>
                <a:lnTo>
                  <a:pt x="60" y="168"/>
                </a:lnTo>
                <a:lnTo>
                  <a:pt x="66" y="168"/>
                </a:lnTo>
                <a:lnTo>
                  <a:pt x="66" y="168"/>
                </a:lnTo>
                <a:lnTo>
                  <a:pt x="66" y="162"/>
                </a:lnTo>
                <a:lnTo>
                  <a:pt x="71" y="162"/>
                </a:lnTo>
                <a:lnTo>
                  <a:pt x="71" y="162"/>
                </a:lnTo>
                <a:lnTo>
                  <a:pt x="77" y="162"/>
                </a:lnTo>
                <a:lnTo>
                  <a:pt x="77" y="162"/>
                </a:lnTo>
                <a:lnTo>
                  <a:pt x="83" y="156"/>
                </a:lnTo>
                <a:lnTo>
                  <a:pt x="83" y="156"/>
                </a:lnTo>
                <a:lnTo>
                  <a:pt x="89" y="156"/>
                </a:lnTo>
                <a:lnTo>
                  <a:pt x="89" y="156"/>
                </a:lnTo>
                <a:lnTo>
                  <a:pt x="95" y="150"/>
                </a:lnTo>
                <a:lnTo>
                  <a:pt x="95" y="150"/>
                </a:lnTo>
                <a:lnTo>
                  <a:pt x="101" y="150"/>
                </a:lnTo>
                <a:lnTo>
                  <a:pt x="101" y="144"/>
                </a:lnTo>
                <a:lnTo>
                  <a:pt x="101" y="144"/>
                </a:lnTo>
                <a:lnTo>
                  <a:pt x="107" y="144"/>
                </a:lnTo>
                <a:lnTo>
                  <a:pt x="107" y="138"/>
                </a:lnTo>
                <a:lnTo>
                  <a:pt x="113" y="138"/>
                </a:lnTo>
                <a:lnTo>
                  <a:pt x="113" y="138"/>
                </a:lnTo>
                <a:lnTo>
                  <a:pt x="113" y="138"/>
                </a:lnTo>
                <a:lnTo>
                  <a:pt x="119" y="132"/>
                </a:lnTo>
                <a:lnTo>
                  <a:pt x="119" y="132"/>
                </a:lnTo>
                <a:lnTo>
                  <a:pt x="125" y="126"/>
                </a:lnTo>
                <a:lnTo>
                  <a:pt x="125" y="126"/>
                </a:lnTo>
                <a:lnTo>
                  <a:pt x="125" y="126"/>
                </a:lnTo>
                <a:lnTo>
                  <a:pt x="131" y="120"/>
                </a:lnTo>
                <a:lnTo>
                  <a:pt x="131" y="120"/>
                </a:lnTo>
                <a:lnTo>
                  <a:pt x="131" y="120"/>
                </a:lnTo>
                <a:lnTo>
                  <a:pt x="137" y="114"/>
                </a:lnTo>
                <a:lnTo>
                  <a:pt x="137" y="114"/>
                </a:lnTo>
                <a:lnTo>
                  <a:pt x="137" y="108"/>
                </a:lnTo>
                <a:lnTo>
                  <a:pt x="143" y="108"/>
                </a:lnTo>
                <a:lnTo>
                  <a:pt x="143" y="108"/>
                </a:lnTo>
                <a:lnTo>
                  <a:pt x="143" y="102"/>
                </a:lnTo>
                <a:lnTo>
                  <a:pt x="149" y="102"/>
                </a:lnTo>
                <a:lnTo>
                  <a:pt x="149" y="96"/>
                </a:lnTo>
                <a:lnTo>
                  <a:pt x="149" y="96"/>
                </a:lnTo>
                <a:lnTo>
                  <a:pt x="149" y="90"/>
                </a:lnTo>
                <a:lnTo>
                  <a:pt x="155" y="90"/>
                </a:lnTo>
                <a:lnTo>
                  <a:pt x="155" y="90"/>
                </a:lnTo>
                <a:lnTo>
                  <a:pt x="155" y="84"/>
                </a:lnTo>
                <a:lnTo>
                  <a:pt x="155" y="84"/>
                </a:lnTo>
                <a:lnTo>
                  <a:pt x="161" y="78"/>
                </a:lnTo>
                <a:lnTo>
                  <a:pt x="161" y="78"/>
                </a:lnTo>
                <a:lnTo>
                  <a:pt x="161" y="72"/>
                </a:lnTo>
                <a:lnTo>
                  <a:pt x="161" y="72"/>
                </a:lnTo>
                <a:lnTo>
                  <a:pt x="167" y="66"/>
                </a:lnTo>
                <a:lnTo>
                  <a:pt x="167" y="66"/>
                </a:lnTo>
                <a:lnTo>
                  <a:pt x="167" y="60"/>
                </a:lnTo>
                <a:lnTo>
                  <a:pt x="167" y="60"/>
                </a:lnTo>
                <a:lnTo>
                  <a:pt x="167" y="54"/>
                </a:lnTo>
                <a:lnTo>
                  <a:pt x="167" y="54"/>
                </a:lnTo>
                <a:lnTo>
                  <a:pt x="173" y="48"/>
                </a:lnTo>
                <a:lnTo>
                  <a:pt x="173" y="48"/>
                </a:lnTo>
                <a:lnTo>
                  <a:pt x="173" y="42"/>
                </a:lnTo>
                <a:lnTo>
                  <a:pt x="173" y="42"/>
                </a:lnTo>
                <a:lnTo>
                  <a:pt x="173" y="36"/>
                </a:lnTo>
                <a:lnTo>
                  <a:pt x="173" y="36"/>
                </a:lnTo>
                <a:lnTo>
                  <a:pt x="173" y="30"/>
                </a:lnTo>
                <a:lnTo>
                  <a:pt x="173" y="30"/>
                </a:lnTo>
                <a:lnTo>
                  <a:pt x="173" y="24"/>
                </a:lnTo>
                <a:lnTo>
                  <a:pt x="179" y="24"/>
                </a:lnTo>
                <a:lnTo>
                  <a:pt x="179" y="18"/>
                </a:lnTo>
                <a:lnTo>
                  <a:pt x="179" y="18"/>
                </a:lnTo>
                <a:lnTo>
                  <a:pt x="179" y="12"/>
                </a:lnTo>
                <a:lnTo>
                  <a:pt x="179" y="12"/>
                </a:lnTo>
                <a:lnTo>
                  <a:pt x="179" y="6"/>
                </a:lnTo>
                <a:lnTo>
                  <a:pt x="179" y="6"/>
                </a:lnTo>
                <a:lnTo>
                  <a:pt x="179" y="0"/>
                </a:lnTo>
                <a:lnTo>
                  <a:pt x="886" y="0"/>
                </a:lnTo>
                <a:close/>
              </a:path>
            </a:pathLst>
          </a:custGeom>
          <a:solidFill>
            <a:srgbClr val="009900"/>
          </a:solidFill>
          <a:ln w="9525">
            <a:solidFill>
              <a:srgbClr val="000000"/>
            </a:solidFill>
            <a:prstDash val="solid"/>
            <a:round/>
            <a:headEnd/>
            <a:tailEnd/>
          </a:ln>
        </p:spPr>
        <p:txBody>
          <a:bodyPr/>
          <a:lstStyle/>
          <a:p>
            <a:endParaRPr lang="es-ES"/>
          </a:p>
        </p:txBody>
      </p:sp>
      <p:sp>
        <p:nvSpPr>
          <p:cNvPr id="57448" name="Freeform 104"/>
          <p:cNvSpPr>
            <a:spLocks/>
          </p:cNvSpPr>
          <p:nvPr/>
        </p:nvSpPr>
        <p:spPr bwMode="auto">
          <a:xfrm rot="-2583379">
            <a:off x="6007100" y="4149725"/>
            <a:ext cx="677863" cy="677863"/>
          </a:xfrm>
          <a:custGeom>
            <a:avLst/>
            <a:gdLst/>
            <a:ahLst/>
            <a:cxnLst>
              <a:cxn ang="0">
                <a:pos x="857" y="892"/>
              </a:cxn>
              <a:cxn ang="0">
                <a:pos x="809" y="886"/>
              </a:cxn>
              <a:cxn ang="0">
                <a:pos x="761" y="880"/>
              </a:cxn>
              <a:cxn ang="0">
                <a:pos x="719" y="874"/>
              </a:cxn>
              <a:cxn ang="0">
                <a:pos x="671" y="862"/>
              </a:cxn>
              <a:cxn ang="0">
                <a:pos x="623" y="850"/>
              </a:cxn>
              <a:cxn ang="0">
                <a:pos x="581" y="838"/>
              </a:cxn>
              <a:cxn ang="0">
                <a:pos x="539" y="820"/>
              </a:cxn>
              <a:cxn ang="0">
                <a:pos x="497" y="802"/>
              </a:cxn>
              <a:cxn ang="0">
                <a:pos x="455" y="778"/>
              </a:cxn>
              <a:cxn ang="0">
                <a:pos x="413" y="755"/>
              </a:cxn>
              <a:cxn ang="0">
                <a:pos x="377" y="731"/>
              </a:cxn>
              <a:cxn ang="0">
                <a:pos x="341" y="701"/>
              </a:cxn>
              <a:cxn ang="0">
                <a:pos x="305" y="671"/>
              </a:cxn>
              <a:cxn ang="0">
                <a:pos x="269" y="641"/>
              </a:cxn>
              <a:cxn ang="0">
                <a:pos x="239" y="611"/>
              </a:cxn>
              <a:cxn ang="0">
                <a:pos x="203" y="575"/>
              </a:cxn>
              <a:cxn ang="0">
                <a:pos x="180" y="539"/>
              </a:cxn>
              <a:cxn ang="0">
                <a:pos x="150" y="497"/>
              </a:cxn>
              <a:cxn ang="0">
                <a:pos x="126" y="461"/>
              </a:cxn>
              <a:cxn ang="0">
                <a:pos x="102" y="419"/>
              </a:cxn>
              <a:cxn ang="0">
                <a:pos x="84" y="377"/>
              </a:cxn>
              <a:cxn ang="0">
                <a:pos x="66" y="335"/>
              </a:cxn>
              <a:cxn ang="0">
                <a:pos x="48" y="293"/>
              </a:cxn>
              <a:cxn ang="0">
                <a:pos x="30" y="245"/>
              </a:cxn>
              <a:cxn ang="0">
                <a:pos x="24" y="204"/>
              </a:cxn>
              <a:cxn ang="0">
                <a:pos x="12" y="156"/>
              </a:cxn>
              <a:cxn ang="0">
                <a:pos x="6" y="108"/>
              </a:cxn>
              <a:cxn ang="0">
                <a:pos x="0" y="66"/>
              </a:cxn>
              <a:cxn ang="0">
                <a:pos x="0" y="18"/>
              </a:cxn>
              <a:cxn ang="0">
                <a:pos x="707" y="6"/>
              </a:cxn>
              <a:cxn ang="0">
                <a:pos x="707" y="12"/>
              </a:cxn>
              <a:cxn ang="0">
                <a:pos x="707" y="24"/>
              </a:cxn>
              <a:cxn ang="0">
                <a:pos x="707" y="30"/>
              </a:cxn>
              <a:cxn ang="0">
                <a:pos x="713" y="42"/>
              </a:cxn>
              <a:cxn ang="0">
                <a:pos x="713" y="48"/>
              </a:cxn>
              <a:cxn ang="0">
                <a:pos x="713" y="60"/>
              </a:cxn>
              <a:cxn ang="0">
                <a:pos x="719" y="66"/>
              </a:cxn>
              <a:cxn ang="0">
                <a:pos x="725" y="78"/>
              </a:cxn>
              <a:cxn ang="0">
                <a:pos x="725" y="84"/>
              </a:cxn>
              <a:cxn ang="0">
                <a:pos x="731" y="90"/>
              </a:cxn>
              <a:cxn ang="0">
                <a:pos x="737" y="102"/>
              </a:cxn>
              <a:cxn ang="0">
                <a:pos x="743" y="108"/>
              </a:cxn>
              <a:cxn ang="0">
                <a:pos x="749" y="114"/>
              </a:cxn>
              <a:cxn ang="0">
                <a:pos x="755" y="120"/>
              </a:cxn>
              <a:cxn ang="0">
                <a:pos x="761" y="126"/>
              </a:cxn>
              <a:cxn ang="0">
                <a:pos x="767" y="138"/>
              </a:cxn>
              <a:cxn ang="0">
                <a:pos x="773" y="138"/>
              </a:cxn>
              <a:cxn ang="0">
                <a:pos x="785" y="144"/>
              </a:cxn>
              <a:cxn ang="0">
                <a:pos x="791" y="150"/>
              </a:cxn>
              <a:cxn ang="0">
                <a:pos x="797" y="156"/>
              </a:cxn>
              <a:cxn ang="0">
                <a:pos x="809" y="162"/>
              </a:cxn>
              <a:cxn ang="0">
                <a:pos x="815" y="162"/>
              </a:cxn>
              <a:cxn ang="0">
                <a:pos x="821" y="168"/>
              </a:cxn>
              <a:cxn ang="0">
                <a:pos x="833" y="168"/>
              </a:cxn>
              <a:cxn ang="0">
                <a:pos x="839" y="174"/>
              </a:cxn>
              <a:cxn ang="0">
                <a:pos x="851" y="174"/>
              </a:cxn>
              <a:cxn ang="0">
                <a:pos x="863" y="174"/>
              </a:cxn>
              <a:cxn ang="0">
                <a:pos x="869" y="180"/>
              </a:cxn>
              <a:cxn ang="0">
                <a:pos x="881" y="180"/>
              </a:cxn>
              <a:cxn ang="0">
                <a:pos x="887" y="892"/>
              </a:cxn>
            </a:cxnLst>
            <a:rect l="0" t="0" r="r" b="b"/>
            <a:pathLst>
              <a:path w="887" h="892">
                <a:moveTo>
                  <a:pt x="887" y="892"/>
                </a:moveTo>
                <a:lnTo>
                  <a:pt x="869" y="892"/>
                </a:lnTo>
                <a:lnTo>
                  <a:pt x="857" y="892"/>
                </a:lnTo>
                <a:lnTo>
                  <a:pt x="839" y="892"/>
                </a:lnTo>
                <a:lnTo>
                  <a:pt x="821" y="886"/>
                </a:lnTo>
                <a:lnTo>
                  <a:pt x="809" y="886"/>
                </a:lnTo>
                <a:lnTo>
                  <a:pt x="791" y="886"/>
                </a:lnTo>
                <a:lnTo>
                  <a:pt x="779" y="886"/>
                </a:lnTo>
                <a:lnTo>
                  <a:pt x="761" y="880"/>
                </a:lnTo>
                <a:lnTo>
                  <a:pt x="749" y="880"/>
                </a:lnTo>
                <a:lnTo>
                  <a:pt x="731" y="874"/>
                </a:lnTo>
                <a:lnTo>
                  <a:pt x="719" y="874"/>
                </a:lnTo>
                <a:lnTo>
                  <a:pt x="701" y="874"/>
                </a:lnTo>
                <a:lnTo>
                  <a:pt x="683" y="868"/>
                </a:lnTo>
                <a:lnTo>
                  <a:pt x="671" y="862"/>
                </a:lnTo>
                <a:lnTo>
                  <a:pt x="653" y="862"/>
                </a:lnTo>
                <a:lnTo>
                  <a:pt x="641" y="856"/>
                </a:lnTo>
                <a:lnTo>
                  <a:pt x="623" y="850"/>
                </a:lnTo>
                <a:lnTo>
                  <a:pt x="611" y="844"/>
                </a:lnTo>
                <a:lnTo>
                  <a:pt x="599" y="844"/>
                </a:lnTo>
                <a:lnTo>
                  <a:pt x="581" y="838"/>
                </a:lnTo>
                <a:lnTo>
                  <a:pt x="569" y="832"/>
                </a:lnTo>
                <a:lnTo>
                  <a:pt x="551" y="826"/>
                </a:lnTo>
                <a:lnTo>
                  <a:pt x="539" y="820"/>
                </a:lnTo>
                <a:lnTo>
                  <a:pt x="527" y="814"/>
                </a:lnTo>
                <a:lnTo>
                  <a:pt x="509" y="808"/>
                </a:lnTo>
                <a:lnTo>
                  <a:pt x="497" y="802"/>
                </a:lnTo>
                <a:lnTo>
                  <a:pt x="485" y="796"/>
                </a:lnTo>
                <a:lnTo>
                  <a:pt x="467" y="784"/>
                </a:lnTo>
                <a:lnTo>
                  <a:pt x="455" y="778"/>
                </a:lnTo>
                <a:lnTo>
                  <a:pt x="443" y="773"/>
                </a:lnTo>
                <a:lnTo>
                  <a:pt x="431" y="767"/>
                </a:lnTo>
                <a:lnTo>
                  <a:pt x="413" y="755"/>
                </a:lnTo>
                <a:lnTo>
                  <a:pt x="401" y="749"/>
                </a:lnTo>
                <a:lnTo>
                  <a:pt x="389" y="737"/>
                </a:lnTo>
                <a:lnTo>
                  <a:pt x="377" y="731"/>
                </a:lnTo>
                <a:lnTo>
                  <a:pt x="365" y="719"/>
                </a:lnTo>
                <a:lnTo>
                  <a:pt x="353" y="713"/>
                </a:lnTo>
                <a:lnTo>
                  <a:pt x="341" y="701"/>
                </a:lnTo>
                <a:lnTo>
                  <a:pt x="329" y="695"/>
                </a:lnTo>
                <a:lnTo>
                  <a:pt x="317" y="683"/>
                </a:lnTo>
                <a:lnTo>
                  <a:pt x="305" y="671"/>
                </a:lnTo>
                <a:lnTo>
                  <a:pt x="293" y="665"/>
                </a:lnTo>
                <a:lnTo>
                  <a:pt x="281" y="653"/>
                </a:lnTo>
                <a:lnTo>
                  <a:pt x="269" y="641"/>
                </a:lnTo>
                <a:lnTo>
                  <a:pt x="257" y="629"/>
                </a:lnTo>
                <a:lnTo>
                  <a:pt x="245" y="617"/>
                </a:lnTo>
                <a:lnTo>
                  <a:pt x="239" y="611"/>
                </a:lnTo>
                <a:lnTo>
                  <a:pt x="227" y="599"/>
                </a:lnTo>
                <a:lnTo>
                  <a:pt x="215" y="587"/>
                </a:lnTo>
                <a:lnTo>
                  <a:pt x="203" y="575"/>
                </a:lnTo>
                <a:lnTo>
                  <a:pt x="197" y="563"/>
                </a:lnTo>
                <a:lnTo>
                  <a:pt x="186" y="551"/>
                </a:lnTo>
                <a:lnTo>
                  <a:pt x="180" y="539"/>
                </a:lnTo>
                <a:lnTo>
                  <a:pt x="168" y="527"/>
                </a:lnTo>
                <a:lnTo>
                  <a:pt x="162" y="509"/>
                </a:lnTo>
                <a:lnTo>
                  <a:pt x="150" y="497"/>
                </a:lnTo>
                <a:lnTo>
                  <a:pt x="144" y="485"/>
                </a:lnTo>
                <a:lnTo>
                  <a:pt x="132" y="473"/>
                </a:lnTo>
                <a:lnTo>
                  <a:pt x="126" y="461"/>
                </a:lnTo>
                <a:lnTo>
                  <a:pt x="120" y="449"/>
                </a:lnTo>
                <a:lnTo>
                  <a:pt x="108" y="431"/>
                </a:lnTo>
                <a:lnTo>
                  <a:pt x="102" y="419"/>
                </a:lnTo>
                <a:lnTo>
                  <a:pt x="96" y="407"/>
                </a:lnTo>
                <a:lnTo>
                  <a:pt x="90" y="389"/>
                </a:lnTo>
                <a:lnTo>
                  <a:pt x="84" y="377"/>
                </a:lnTo>
                <a:lnTo>
                  <a:pt x="78" y="365"/>
                </a:lnTo>
                <a:lnTo>
                  <a:pt x="72" y="347"/>
                </a:lnTo>
                <a:lnTo>
                  <a:pt x="66" y="335"/>
                </a:lnTo>
                <a:lnTo>
                  <a:pt x="60" y="317"/>
                </a:lnTo>
                <a:lnTo>
                  <a:pt x="54" y="305"/>
                </a:lnTo>
                <a:lnTo>
                  <a:pt x="48" y="293"/>
                </a:lnTo>
                <a:lnTo>
                  <a:pt x="42" y="275"/>
                </a:lnTo>
                <a:lnTo>
                  <a:pt x="36" y="263"/>
                </a:lnTo>
                <a:lnTo>
                  <a:pt x="30" y="245"/>
                </a:lnTo>
                <a:lnTo>
                  <a:pt x="30" y="233"/>
                </a:lnTo>
                <a:lnTo>
                  <a:pt x="24" y="216"/>
                </a:lnTo>
                <a:lnTo>
                  <a:pt x="24" y="204"/>
                </a:lnTo>
                <a:lnTo>
                  <a:pt x="18" y="186"/>
                </a:lnTo>
                <a:lnTo>
                  <a:pt x="12" y="174"/>
                </a:lnTo>
                <a:lnTo>
                  <a:pt x="12" y="156"/>
                </a:lnTo>
                <a:lnTo>
                  <a:pt x="12" y="138"/>
                </a:lnTo>
                <a:lnTo>
                  <a:pt x="6" y="126"/>
                </a:lnTo>
                <a:lnTo>
                  <a:pt x="6" y="108"/>
                </a:lnTo>
                <a:lnTo>
                  <a:pt x="6" y="96"/>
                </a:lnTo>
                <a:lnTo>
                  <a:pt x="0" y="78"/>
                </a:lnTo>
                <a:lnTo>
                  <a:pt x="0" y="66"/>
                </a:lnTo>
                <a:lnTo>
                  <a:pt x="0" y="48"/>
                </a:lnTo>
                <a:lnTo>
                  <a:pt x="0" y="30"/>
                </a:lnTo>
                <a:lnTo>
                  <a:pt x="0" y="18"/>
                </a:lnTo>
                <a:lnTo>
                  <a:pt x="0" y="0"/>
                </a:lnTo>
                <a:lnTo>
                  <a:pt x="707" y="0"/>
                </a:lnTo>
                <a:lnTo>
                  <a:pt x="707" y="6"/>
                </a:lnTo>
                <a:lnTo>
                  <a:pt x="707" y="6"/>
                </a:lnTo>
                <a:lnTo>
                  <a:pt x="707" y="12"/>
                </a:lnTo>
                <a:lnTo>
                  <a:pt x="707" y="12"/>
                </a:lnTo>
                <a:lnTo>
                  <a:pt x="707" y="18"/>
                </a:lnTo>
                <a:lnTo>
                  <a:pt x="707" y="18"/>
                </a:lnTo>
                <a:lnTo>
                  <a:pt x="707" y="24"/>
                </a:lnTo>
                <a:lnTo>
                  <a:pt x="707" y="24"/>
                </a:lnTo>
                <a:lnTo>
                  <a:pt x="707" y="30"/>
                </a:lnTo>
                <a:lnTo>
                  <a:pt x="707" y="30"/>
                </a:lnTo>
                <a:lnTo>
                  <a:pt x="707" y="36"/>
                </a:lnTo>
                <a:lnTo>
                  <a:pt x="707" y="36"/>
                </a:lnTo>
                <a:lnTo>
                  <a:pt x="713" y="42"/>
                </a:lnTo>
                <a:lnTo>
                  <a:pt x="713" y="42"/>
                </a:lnTo>
                <a:lnTo>
                  <a:pt x="713" y="48"/>
                </a:lnTo>
                <a:lnTo>
                  <a:pt x="713" y="48"/>
                </a:lnTo>
                <a:lnTo>
                  <a:pt x="713" y="54"/>
                </a:lnTo>
                <a:lnTo>
                  <a:pt x="713" y="54"/>
                </a:lnTo>
                <a:lnTo>
                  <a:pt x="713" y="60"/>
                </a:lnTo>
                <a:lnTo>
                  <a:pt x="719" y="60"/>
                </a:lnTo>
                <a:lnTo>
                  <a:pt x="719" y="66"/>
                </a:lnTo>
                <a:lnTo>
                  <a:pt x="719" y="66"/>
                </a:lnTo>
                <a:lnTo>
                  <a:pt x="719" y="72"/>
                </a:lnTo>
                <a:lnTo>
                  <a:pt x="719" y="72"/>
                </a:lnTo>
                <a:lnTo>
                  <a:pt x="725" y="78"/>
                </a:lnTo>
                <a:lnTo>
                  <a:pt x="725" y="78"/>
                </a:lnTo>
                <a:lnTo>
                  <a:pt x="725" y="84"/>
                </a:lnTo>
                <a:lnTo>
                  <a:pt x="725" y="84"/>
                </a:lnTo>
                <a:lnTo>
                  <a:pt x="731" y="90"/>
                </a:lnTo>
                <a:lnTo>
                  <a:pt x="731" y="90"/>
                </a:lnTo>
                <a:lnTo>
                  <a:pt x="731" y="90"/>
                </a:lnTo>
                <a:lnTo>
                  <a:pt x="731" y="96"/>
                </a:lnTo>
                <a:lnTo>
                  <a:pt x="737" y="96"/>
                </a:lnTo>
                <a:lnTo>
                  <a:pt x="737" y="102"/>
                </a:lnTo>
                <a:lnTo>
                  <a:pt x="737" y="102"/>
                </a:lnTo>
                <a:lnTo>
                  <a:pt x="737" y="108"/>
                </a:lnTo>
                <a:lnTo>
                  <a:pt x="743" y="108"/>
                </a:lnTo>
                <a:lnTo>
                  <a:pt x="743" y="108"/>
                </a:lnTo>
                <a:lnTo>
                  <a:pt x="743" y="114"/>
                </a:lnTo>
                <a:lnTo>
                  <a:pt x="749" y="114"/>
                </a:lnTo>
                <a:lnTo>
                  <a:pt x="749" y="120"/>
                </a:lnTo>
                <a:lnTo>
                  <a:pt x="749" y="120"/>
                </a:lnTo>
                <a:lnTo>
                  <a:pt x="755" y="120"/>
                </a:lnTo>
                <a:lnTo>
                  <a:pt x="755" y="126"/>
                </a:lnTo>
                <a:lnTo>
                  <a:pt x="761" y="126"/>
                </a:lnTo>
                <a:lnTo>
                  <a:pt x="761" y="126"/>
                </a:lnTo>
                <a:lnTo>
                  <a:pt x="761" y="132"/>
                </a:lnTo>
                <a:lnTo>
                  <a:pt x="767" y="132"/>
                </a:lnTo>
                <a:lnTo>
                  <a:pt x="767" y="138"/>
                </a:lnTo>
                <a:lnTo>
                  <a:pt x="767" y="138"/>
                </a:lnTo>
                <a:lnTo>
                  <a:pt x="773" y="138"/>
                </a:lnTo>
                <a:lnTo>
                  <a:pt x="773" y="138"/>
                </a:lnTo>
                <a:lnTo>
                  <a:pt x="779" y="144"/>
                </a:lnTo>
                <a:lnTo>
                  <a:pt x="779" y="144"/>
                </a:lnTo>
                <a:lnTo>
                  <a:pt x="785" y="144"/>
                </a:lnTo>
                <a:lnTo>
                  <a:pt x="785" y="150"/>
                </a:lnTo>
                <a:lnTo>
                  <a:pt x="785" y="150"/>
                </a:lnTo>
                <a:lnTo>
                  <a:pt x="791" y="150"/>
                </a:lnTo>
                <a:lnTo>
                  <a:pt x="791" y="156"/>
                </a:lnTo>
                <a:lnTo>
                  <a:pt x="797" y="156"/>
                </a:lnTo>
                <a:lnTo>
                  <a:pt x="797" y="156"/>
                </a:lnTo>
                <a:lnTo>
                  <a:pt x="803" y="156"/>
                </a:lnTo>
                <a:lnTo>
                  <a:pt x="803" y="162"/>
                </a:lnTo>
                <a:lnTo>
                  <a:pt x="809" y="162"/>
                </a:lnTo>
                <a:lnTo>
                  <a:pt x="809" y="162"/>
                </a:lnTo>
                <a:lnTo>
                  <a:pt x="815" y="162"/>
                </a:lnTo>
                <a:lnTo>
                  <a:pt x="815" y="162"/>
                </a:lnTo>
                <a:lnTo>
                  <a:pt x="821" y="168"/>
                </a:lnTo>
                <a:lnTo>
                  <a:pt x="821" y="168"/>
                </a:lnTo>
                <a:lnTo>
                  <a:pt x="821" y="168"/>
                </a:lnTo>
                <a:lnTo>
                  <a:pt x="827" y="168"/>
                </a:lnTo>
                <a:lnTo>
                  <a:pt x="827" y="168"/>
                </a:lnTo>
                <a:lnTo>
                  <a:pt x="833" y="168"/>
                </a:lnTo>
                <a:lnTo>
                  <a:pt x="833" y="174"/>
                </a:lnTo>
                <a:lnTo>
                  <a:pt x="839" y="174"/>
                </a:lnTo>
                <a:lnTo>
                  <a:pt x="839" y="174"/>
                </a:lnTo>
                <a:lnTo>
                  <a:pt x="845" y="174"/>
                </a:lnTo>
                <a:lnTo>
                  <a:pt x="851" y="174"/>
                </a:lnTo>
                <a:lnTo>
                  <a:pt x="851" y="174"/>
                </a:lnTo>
                <a:lnTo>
                  <a:pt x="857" y="174"/>
                </a:lnTo>
                <a:lnTo>
                  <a:pt x="857" y="174"/>
                </a:lnTo>
                <a:lnTo>
                  <a:pt x="863" y="174"/>
                </a:lnTo>
                <a:lnTo>
                  <a:pt x="863" y="180"/>
                </a:lnTo>
                <a:lnTo>
                  <a:pt x="869" y="180"/>
                </a:lnTo>
                <a:lnTo>
                  <a:pt x="869" y="180"/>
                </a:lnTo>
                <a:lnTo>
                  <a:pt x="875" y="180"/>
                </a:lnTo>
                <a:lnTo>
                  <a:pt x="875" y="180"/>
                </a:lnTo>
                <a:lnTo>
                  <a:pt x="881" y="180"/>
                </a:lnTo>
                <a:lnTo>
                  <a:pt x="881" y="180"/>
                </a:lnTo>
                <a:lnTo>
                  <a:pt x="887" y="180"/>
                </a:lnTo>
                <a:lnTo>
                  <a:pt x="887" y="892"/>
                </a:lnTo>
                <a:close/>
              </a:path>
            </a:pathLst>
          </a:custGeom>
          <a:solidFill>
            <a:srgbClr val="FF0000"/>
          </a:solidFill>
          <a:ln w="9525">
            <a:solidFill>
              <a:srgbClr val="000000"/>
            </a:solidFill>
            <a:prstDash val="solid"/>
            <a:round/>
            <a:headEnd/>
            <a:tailEnd/>
          </a:ln>
        </p:spPr>
        <p:txBody>
          <a:bodyPr/>
          <a:lstStyle/>
          <a:p>
            <a:endParaRPr lang="es-ES"/>
          </a:p>
        </p:txBody>
      </p:sp>
      <p:sp>
        <p:nvSpPr>
          <p:cNvPr id="57449" name="Freeform 105"/>
          <p:cNvSpPr>
            <a:spLocks/>
          </p:cNvSpPr>
          <p:nvPr/>
        </p:nvSpPr>
        <p:spPr bwMode="auto">
          <a:xfrm rot="-2583379">
            <a:off x="5545138" y="3657600"/>
            <a:ext cx="677862" cy="674688"/>
          </a:xfrm>
          <a:custGeom>
            <a:avLst/>
            <a:gdLst/>
            <a:ahLst/>
            <a:cxnLst>
              <a:cxn ang="0">
                <a:pos x="0" y="856"/>
              </a:cxn>
              <a:cxn ang="0">
                <a:pos x="0" y="808"/>
              </a:cxn>
              <a:cxn ang="0">
                <a:pos x="6" y="766"/>
              </a:cxn>
              <a:cxn ang="0">
                <a:pos x="12" y="718"/>
              </a:cxn>
              <a:cxn ang="0">
                <a:pos x="24" y="670"/>
              </a:cxn>
              <a:cxn ang="0">
                <a:pos x="36" y="628"/>
              </a:cxn>
              <a:cxn ang="0">
                <a:pos x="54" y="580"/>
              </a:cxn>
              <a:cxn ang="0">
                <a:pos x="72" y="539"/>
              </a:cxn>
              <a:cxn ang="0">
                <a:pos x="90" y="497"/>
              </a:cxn>
              <a:cxn ang="0">
                <a:pos x="108" y="455"/>
              </a:cxn>
              <a:cxn ang="0">
                <a:pos x="132" y="419"/>
              </a:cxn>
              <a:cxn ang="0">
                <a:pos x="162" y="377"/>
              </a:cxn>
              <a:cxn ang="0">
                <a:pos x="186" y="341"/>
              </a:cxn>
              <a:cxn ang="0">
                <a:pos x="215" y="305"/>
              </a:cxn>
              <a:cxn ang="0">
                <a:pos x="245" y="269"/>
              </a:cxn>
              <a:cxn ang="0">
                <a:pos x="281" y="239"/>
              </a:cxn>
              <a:cxn ang="0">
                <a:pos x="317" y="203"/>
              </a:cxn>
              <a:cxn ang="0">
                <a:pos x="353" y="179"/>
              </a:cxn>
              <a:cxn ang="0">
                <a:pos x="389" y="149"/>
              </a:cxn>
              <a:cxn ang="0">
                <a:pos x="431" y="125"/>
              </a:cxn>
              <a:cxn ang="0">
                <a:pos x="467" y="101"/>
              </a:cxn>
              <a:cxn ang="0">
                <a:pos x="509" y="83"/>
              </a:cxn>
              <a:cxn ang="0">
                <a:pos x="551" y="65"/>
              </a:cxn>
              <a:cxn ang="0">
                <a:pos x="599" y="47"/>
              </a:cxn>
              <a:cxn ang="0">
                <a:pos x="641" y="35"/>
              </a:cxn>
              <a:cxn ang="0">
                <a:pos x="683" y="23"/>
              </a:cxn>
              <a:cxn ang="0">
                <a:pos x="731" y="12"/>
              </a:cxn>
              <a:cxn ang="0">
                <a:pos x="779" y="6"/>
              </a:cxn>
              <a:cxn ang="0">
                <a:pos x="821" y="0"/>
              </a:cxn>
              <a:cxn ang="0">
                <a:pos x="869" y="0"/>
              </a:cxn>
              <a:cxn ang="0">
                <a:pos x="881" y="712"/>
              </a:cxn>
              <a:cxn ang="0">
                <a:pos x="875" y="712"/>
              </a:cxn>
              <a:cxn ang="0">
                <a:pos x="863" y="712"/>
              </a:cxn>
              <a:cxn ang="0">
                <a:pos x="857" y="712"/>
              </a:cxn>
              <a:cxn ang="0">
                <a:pos x="845" y="718"/>
              </a:cxn>
              <a:cxn ang="0">
                <a:pos x="833" y="718"/>
              </a:cxn>
              <a:cxn ang="0">
                <a:pos x="827" y="718"/>
              </a:cxn>
              <a:cxn ang="0">
                <a:pos x="821" y="724"/>
              </a:cxn>
              <a:cxn ang="0">
                <a:pos x="809" y="730"/>
              </a:cxn>
              <a:cxn ang="0">
                <a:pos x="803" y="730"/>
              </a:cxn>
              <a:cxn ang="0">
                <a:pos x="791" y="736"/>
              </a:cxn>
              <a:cxn ang="0">
                <a:pos x="785" y="742"/>
              </a:cxn>
              <a:cxn ang="0">
                <a:pos x="779" y="748"/>
              </a:cxn>
              <a:cxn ang="0">
                <a:pos x="767" y="754"/>
              </a:cxn>
              <a:cxn ang="0">
                <a:pos x="761" y="760"/>
              </a:cxn>
              <a:cxn ang="0">
                <a:pos x="755" y="766"/>
              </a:cxn>
              <a:cxn ang="0">
                <a:pos x="749" y="772"/>
              </a:cxn>
              <a:cxn ang="0">
                <a:pos x="743" y="778"/>
              </a:cxn>
              <a:cxn ang="0">
                <a:pos x="737" y="784"/>
              </a:cxn>
              <a:cxn ang="0">
                <a:pos x="731" y="796"/>
              </a:cxn>
              <a:cxn ang="0">
                <a:pos x="731" y="802"/>
              </a:cxn>
              <a:cxn ang="0">
                <a:pos x="725" y="808"/>
              </a:cxn>
              <a:cxn ang="0">
                <a:pos x="719" y="820"/>
              </a:cxn>
              <a:cxn ang="0">
                <a:pos x="719" y="826"/>
              </a:cxn>
              <a:cxn ang="0">
                <a:pos x="713" y="838"/>
              </a:cxn>
              <a:cxn ang="0">
                <a:pos x="713" y="844"/>
              </a:cxn>
              <a:cxn ang="0">
                <a:pos x="707" y="856"/>
              </a:cxn>
              <a:cxn ang="0">
                <a:pos x="707" y="862"/>
              </a:cxn>
              <a:cxn ang="0">
                <a:pos x="707" y="874"/>
              </a:cxn>
              <a:cxn ang="0">
                <a:pos x="707" y="880"/>
              </a:cxn>
              <a:cxn ang="0">
                <a:pos x="0" y="886"/>
              </a:cxn>
            </a:cxnLst>
            <a:rect l="0" t="0" r="r" b="b"/>
            <a:pathLst>
              <a:path w="887" h="886">
                <a:moveTo>
                  <a:pt x="0" y="886"/>
                </a:moveTo>
                <a:lnTo>
                  <a:pt x="0" y="874"/>
                </a:lnTo>
                <a:lnTo>
                  <a:pt x="0" y="856"/>
                </a:lnTo>
                <a:lnTo>
                  <a:pt x="0" y="838"/>
                </a:lnTo>
                <a:lnTo>
                  <a:pt x="0" y="826"/>
                </a:lnTo>
                <a:lnTo>
                  <a:pt x="0" y="808"/>
                </a:lnTo>
                <a:lnTo>
                  <a:pt x="6" y="796"/>
                </a:lnTo>
                <a:lnTo>
                  <a:pt x="6" y="778"/>
                </a:lnTo>
                <a:lnTo>
                  <a:pt x="6" y="766"/>
                </a:lnTo>
                <a:lnTo>
                  <a:pt x="12" y="748"/>
                </a:lnTo>
                <a:lnTo>
                  <a:pt x="12" y="730"/>
                </a:lnTo>
                <a:lnTo>
                  <a:pt x="12" y="718"/>
                </a:lnTo>
                <a:lnTo>
                  <a:pt x="18" y="700"/>
                </a:lnTo>
                <a:lnTo>
                  <a:pt x="24" y="688"/>
                </a:lnTo>
                <a:lnTo>
                  <a:pt x="24" y="670"/>
                </a:lnTo>
                <a:lnTo>
                  <a:pt x="30" y="658"/>
                </a:lnTo>
                <a:lnTo>
                  <a:pt x="30" y="640"/>
                </a:lnTo>
                <a:lnTo>
                  <a:pt x="36" y="628"/>
                </a:lnTo>
                <a:lnTo>
                  <a:pt x="42" y="610"/>
                </a:lnTo>
                <a:lnTo>
                  <a:pt x="48" y="598"/>
                </a:lnTo>
                <a:lnTo>
                  <a:pt x="54" y="580"/>
                </a:lnTo>
                <a:lnTo>
                  <a:pt x="60" y="569"/>
                </a:lnTo>
                <a:lnTo>
                  <a:pt x="66" y="557"/>
                </a:lnTo>
                <a:lnTo>
                  <a:pt x="72" y="539"/>
                </a:lnTo>
                <a:lnTo>
                  <a:pt x="78" y="527"/>
                </a:lnTo>
                <a:lnTo>
                  <a:pt x="84" y="509"/>
                </a:lnTo>
                <a:lnTo>
                  <a:pt x="90" y="497"/>
                </a:lnTo>
                <a:lnTo>
                  <a:pt x="96" y="485"/>
                </a:lnTo>
                <a:lnTo>
                  <a:pt x="102" y="473"/>
                </a:lnTo>
                <a:lnTo>
                  <a:pt x="108" y="455"/>
                </a:lnTo>
                <a:lnTo>
                  <a:pt x="120" y="443"/>
                </a:lnTo>
                <a:lnTo>
                  <a:pt x="126" y="431"/>
                </a:lnTo>
                <a:lnTo>
                  <a:pt x="132" y="419"/>
                </a:lnTo>
                <a:lnTo>
                  <a:pt x="144" y="401"/>
                </a:lnTo>
                <a:lnTo>
                  <a:pt x="150" y="389"/>
                </a:lnTo>
                <a:lnTo>
                  <a:pt x="162" y="377"/>
                </a:lnTo>
                <a:lnTo>
                  <a:pt x="168" y="365"/>
                </a:lnTo>
                <a:lnTo>
                  <a:pt x="180" y="353"/>
                </a:lnTo>
                <a:lnTo>
                  <a:pt x="186" y="341"/>
                </a:lnTo>
                <a:lnTo>
                  <a:pt x="197" y="329"/>
                </a:lnTo>
                <a:lnTo>
                  <a:pt x="203" y="317"/>
                </a:lnTo>
                <a:lnTo>
                  <a:pt x="215" y="305"/>
                </a:lnTo>
                <a:lnTo>
                  <a:pt x="227" y="293"/>
                </a:lnTo>
                <a:lnTo>
                  <a:pt x="239" y="281"/>
                </a:lnTo>
                <a:lnTo>
                  <a:pt x="245" y="269"/>
                </a:lnTo>
                <a:lnTo>
                  <a:pt x="257" y="257"/>
                </a:lnTo>
                <a:lnTo>
                  <a:pt x="269" y="245"/>
                </a:lnTo>
                <a:lnTo>
                  <a:pt x="281" y="239"/>
                </a:lnTo>
                <a:lnTo>
                  <a:pt x="293" y="227"/>
                </a:lnTo>
                <a:lnTo>
                  <a:pt x="305" y="215"/>
                </a:lnTo>
                <a:lnTo>
                  <a:pt x="317" y="203"/>
                </a:lnTo>
                <a:lnTo>
                  <a:pt x="329" y="197"/>
                </a:lnTo>
                <a:lnTo>
                  <a:pt x="341" y="185"/>
                </a:lnTo>
                <a:lnTo>
                  <a:pt x="353" y="179"/>
                </a:lnTo>
                <a:lnTo>
                  <a:pt x="365" y="167"/>
                </a:lnTo>
                <a:lnTo>
                  <a:pt x="377" y="161"/>
                </a:lnTo>
                <a:lnTo>
                  <a:pt x="389" y="149"/>
                </a:lnTo>
                <a:lnTo>
                  <a:pt x="401" y="143"/>
                </a:lnTo>
                <a:lnTo>
                  <a:pt x="413" y="131"/>
                </a:lnTo>
                <a:lnTo>
                  <a:pt x="431" y="125"/>
                </a:lnTo>
                <a:lnTo>
                  <a:pt x="443" y="119"/>
                </a:lnTo>
                <a:lnTo>
                  <a:pt x="455" y="107"/>
                </a:lnTo>
                <a:lnTo>
                  <a:pt x="467" y="101"/>
                </a:lnTo>
                <a:lnTo>
                  <a:pt x="485" y="95"/>
                </a:lnTo>
                <a:lnTo>
                  <a:pt x="497" y="89"/>
                </a:lnTo>
                <a:lnTo>
                  <a:pt x="509" y="83"/>
                </a:lnTo>
                <a:lnTo>
                  <a:pt x="527" y="77"/>
                </a:lnTo>
                <a:lnTo>
                  <a:pt x="539" y="71"/>
                </a:lnTo>
                <a:lnTo>
                  <a:pt x="551" y="65"/>
                </a:lnTo>
                <a:lnTo>
                  <a:pt x="569" y="59"/>
                </a:lnTo>
                <a:lnTo>
                  <a:pt x="581" y="53"/>
                </a:lnTo>
                <a:lnTo>
                  <a:pt x="599" y="47"/>
                </a:lnTo>
                <a:lnTo>
                  <a:pt x="611" y="41"/>
                </a:lnTo>
                <a:lnTo>
                  <a:pt x="623" y="35"/>
                </a:lnTo>
                <a:lnTo>
                  <a:pt x="641" y="35"/>
                </a:lnTo>
                <a:lnTo>
                  <a:pt x="653" y="29"/>
                </a:lnTo>
                <a:lnTo>
                  <a:pt x="671" y="23"/>
                </a:lnTo>
                <a:lnTo>
                  <a:pt x="683" y="23"/>
                </a:lnTo>
                <a:lnTo>
                  <a:pt x="701" y="18"/>
                </a:lnTo>
                <a:lnTo>
                  <a:pt x="719" y="12"/>
                </a:lnTo>
                <a:lnTo>
                  <a:pt x="731" y="12"/>
                </a:lnTo>
                <a:lnTo>
                  <a:pt x="749" y="12"/>
                </a:lnTo>
                <a:lnTo>
                  <a:pt x="761" y="6"/>
                </a:lnTo>
                <a:lnTo>
                  <a:pt x="779" y="6"/>
                </a:lnTo>
                <a:lnTo>
                  <a:pt x="791" y="6"/>
                </a:lnTo>
                <a:lnTo>
                  <a:pt x="809" y="0"/>
                </a:lnTo>
                <a:lnTo>
                  <a:pt x="821" y="0"/>
                </a:lnTo>
                <a:lnTo>
                  <a:pt x="839" y="0"/>
                </a:lnTo>
                <a:lnTo>
                  <a:pt x="857" y="0"/>
                </a:lnTo>
                <a:lnTo>
                  <a:pt x="869" y="0"/>
                </a:lnTo>
                <a:lnTo>
                  <a:pt x="887" y="0"/>
                </a:lnTo>
                <a:lnTo>
                  <a:pt x="887" y="712"/>
                </a:lnTo>
                <a:lnTo>
                  <a:pt x="881" y="712"/>
                </a:lnTo>
                <a:lnTo>
                  <a:pt x="881" y="712"/>
                </a:lnTo>
                <a:lnTo>
                  <a:pt x="875" y="712"/>
                </a:lnTo>
                <a:lnTo>
                  <a:pt x="875" y="712"/>
                </a:lnTo>
                <a:lnTo>
                  <a:pt x="869" y="712"/>
                </a:lnTo>
                <a:lnTo>
                  <a:pt x="869" y="712"/>
                </a:lnTo>
                <a:lnTo>
                  <a:pt x="863" y="712"/>
                </a:lnTo>
                <a:lnTo>
                  <a:pt x="863" y="712"/>
                </a:lnTo>
                <a:lnTo>
                  <a:pt x="857" y="712"/>
                </a:lnTo>
                <a:lnTo>
                  <a:pt x="857" y="712"/>
                </a:lnTo>
                <a:lnTo>
                  <a:pt x="851" y="712"/>
                </a:lnTo>
                <a:lnTo>
                  <a:pt x="851" y="712"/>
                </a:lnTo>
                <a:lnTo>
                  <a:pt x="845" y="718"/>
                </a:lnTo>
                <a:lnTo>
                  <a:pt x="839" y="718"/>
                </a:lnTo>
                <a:lnTo>
                  <a:pt x="839" y="718"/>
                </a:lnTo>
                <a:lnTo>
                  <a:pt x="833" y="718"/>
                </a:lnTo>
                <a:lnTo>
                  <a:pt x="833" y="718"/>
                </a:lnTo>
                <a:lnTo>
                  <a:pt x="827" y="718"/>
                </a:lnTo>
                <a:lnTo>
                  <a:pt x="827" y="718"/>
                </a:lnTo>
                <a:lnTo>
                  <a:pt x="821" y="724"/>
                </a:lnTo>
                <a:lnTo>
                  <a:pt x="821" y="724"/>
                </a:lnTo>
                <a:lnTo>
                  <a:pt x="821" y="724"/>
                </a:lnTo>
                <a:lnTo>
                  <a:pt x="815" y="724"/>
                </a:lnTo>
                <a:lnTo>
                  <a:pt x="815" y="724"/>
                </a:lnTo>
                <a:lnTo>
                  <a:pt x="809" y="730"/>
                </a:lnTo>
                <a:lnTo>
                  <a:pt x="809" y="730"/>
                </a:lnTo>
                <a:lnTo>
                  <a:pt x="803" y="730"/>
                </a:lnTo>
                <a:lnTo>
                  <a:pt x="803" y="730"/>
                </a:lnTo>
                <a:lnTo>
                  <a:pt x="797" y="730"/>
                </a:lnTo>
                <a:lnTo>
                  <a:pt x="797" y="736"/>
                </a:lnTo>
                <a:lnTo>
                  <a:pt x="791" y="736"/>
                </a:lnTo>
                <a:lnTo>
                  <a:pt x="791" y="736"/>
                </a:lnTo>
                <a:lnTo>
                  <a:pt x="785" y="742"/>
                </a:lnTo>
                <a:lnTo>
                  <a:pt x="785" y="742"/>
                </a:lnTo>
                <a:lnTo>
                  <a:pt x="785" y="742"/>
                </a:lnTo>
                <a:lnTo>
                  <a:pt x="779" y="742"/>
                </a:lnTo>
                <a:lnTo>
                  <a:pt x="779" y="748"/>
                </a:lnTo>
                <a:lnTo>
                  <a:pt x="773" y="748"/>
                </a:lnTo>
                <a:lnTo>
                  <a:pt x="773" y="748"/>
                </a:lnTo>
                <a:lnTo>
                  <a:pt x="767" y="754"/>
                </a:lnTo>
                <a:lnTo>
                  <a:pt x="767" y="754"/>
                </a:lnTo>
                <a:lnTo>
                  <a:pt x="767" y="754"/>
                </a:lnTo>
                <a:lnTo>
                  <a:pt x="761" y="760"/>
                </a:lnTo>
                <a:lnTo>
                  <a:pt x="761" y="760"/>
                </a:lnTo>
                <a:lnTo>
                  <a:pt x="761" y="760"/>
                </a:lnTo>
                <a:lnTo>
                  <a:pt x="755" y="766"/>
                </a:lnTo>
                <a:lnTo>
                  <a:pt x="755" y="766"/>
                </a:lnTo>
                <a:lnTo>
                  <a:pt x="749" y="772"/>
                </a:lnTo>
                <a:lnTo>
                  <a:pt x="749" y="772"/>
                </a:lnTo>
                <a:lnTo>
                  <a:pt x="749" y="772"/>
                </a:lnTo>
                <a:lnTo>
                  <a:pt x="743" y="778"/>
                </a:lnTo>
                <a:lnTo>
                  <a:pt x="743" y="778"/>
                </a:lnTo>
                <a:lnTo>
                  <a:pt x="743" y="778"/>
                </a:lnTo>
                <a:lnTo>
                  <a:pt x="737" y="784"/>
                </a:lnTo>
                <a:lnTo>
                  <a:pt x="737" y="784"/>
                </a:lnTo>
                <a:lnTo>
                  <a:pt x="737" y="790"/>
                </a:lnTo>
                <a:lnTo>
                  <a:pt x="737" y="790"/>
                </a:lnTo>
                <a:lnTo>
                  <a:pt x="731" y="796"/>
                </a:lnTo>
                <a:lnTo>
                  <a:pt x="731" y="796"/>
                </a:lnTo>
                <a:lnTo>
                  <a:pt x="731" y="796"/>
                </a:lnTo>
                <a:lnTo>
                  <a:pt x="731" y="802"/>
                </a:lnTo>
                <a:lnTo>
                  <a:pt x="725" y="802"/>
                </a:lnTo>
                <a:lnTo>
                  <a:pt x="725" y="808"/>
                </a:lnTo>
                <a:lnTo>
                  <a:pt x="725" y="808"/>
                </a:lnTo>
                <a:lnTo>
                  <a:pt x="725" y="814"/>
                </a:lnTo>
                <a:lnTo>
                  <a:pt x="719" y="814"/>
                </a:lnTo>
                <a:lnTo>
                  <a:pt x="719" y="820"/>
                </a:lnTo>
                <a:lnTo>
                  <a:pt x="719" y="820"/>
                </a:lnTo>
                <a:lnTo>
                  <a:pt x="719" y="826"/>
                </a:lnTo>
                <a:lnTo>
                  <a:pt x="719" y="826"/>
                </a:lnTo>
                <a:lnTo>
                  <a:pt x="713" y="832"/>
                </a:lnTo>
                <a:lnTo>
                  <a:pt x="713" y="832"/>
                </a:lnTo>
                <a:lnTo>
                  <a:pt x="713" y="838"/>
                </a:lnTo>
                <a:lnTo>
                  <a:pt x="713" y="838"/>
                </a:lnTo>
                <a:lnTo>
                  <a:pt x="713" y="844"/>
                </a:lnTo>
                <a:lnTo>
                  <a:pt x="713" y="844"/>
                </a:lnTo>
                <a:lnTo>
                  <a:pt x="713" y="850"/>
                </a:lnTo>
                <a:lnTo>
                  <a:pt x="707" y="850"/>
                </a:lnTo>
                <a:lnTo>
                  <a:pt x="707" y="856"/>
                </a:lnTo>
                <a:lnTo>
                  <a:pt x="707" y="856"/>
                </a:lnTo>
                <a:lnTo>
                  <a:pt x="707" y="862"/>
                </a:lnTo>
                <a:lnTo>
                  <a:pt x="707" y="862"/>
                </a:lnTo>
                <a:lnTo>
                  <a:pt x="707" y="868"/>
                </a:lnTo>
                <a:lnTo>
                  <a:pt x="707" y="868"/>
                </a:lnTo>
                <a:lnTo>
                  <a:pt x="707" y="874"/>
                </a:lnTo>
                <a:lnTo>
                  <a:pt x="707" y="874"/>
                </a:lnTo>
                <a:lnTo>
                  <a:pt x="707" y="880"/>
                </a:lnTo>
                <a:lnTo>
                  <a:pt x="707" y="880"/>
                </a:lnTo>
                <a:lnTo>
                  <a:pt x="707" y="886"/>
                </a:lnTo>
                <a:lnTo>
                  <a:pt x="707" y="886"/>
                </a:lnTo>
                <a:lnTo>
                  <a:pt x="0" y="886"/>
                </a:lnTo>
                <a:close/>
              </a:path>
            </a:pathLst>
          </a:custGeom>
          <a:solidFill>
            <a:srgbClr val="009900"/>
          </a:solidFill>
          <a:ln w="9525">
            <a:solidFill>
              <a:srgbClr val="000000"/>
            </a:solidFill>
            <a:prstDash val="solid"/>
            <a:round/>
            <a:headEnd/>
            <a:tailEnd/>
          </a:ln>
        </p:spPr>
        <p:txBody>
          <a:bodyPr/>
          <a:lstStyle/>
          <a:p>
            <a:endParaRPr lang="es-ES"/>
          </a:p>
        </p:txBody>
      </p:sp>
      <p:sp>
        <p:nvSpPr>
          <p:cNvPr id="57490" name="Oval 146"/>
          <p:cNvSpPr>
            <a:spLocks noChangeArrowheads="1"/>
          </p:cNvSpPr>
          <p:nvPr/>
        </p:nvSpPr>
        <p:spPr bwMode="auto">
          <a:xfrm>
            <a:off x="6142038" y="3757613"/>
            <a:ext cx="539750" cy="539750"/>
          </a:xfrm>
          <a:prstGeom prst="ellipse">
            <a:avLst/>
          </a:prstGeom>
          <a:solidFill>
            <a:schemeClr val="accent1"/>
          </a:solidFill>
          <a:ln w="9525">
            <a:solidFill>
              <a:schemeClr val="tx1"/>
            </a:solidFill>
            <a:round/>
            <a:headEnd/>
            <a:tailEnd/>
          </a:ln>
          <a:effectLst/>
        </p:spPr>
        <p:txBody>
          <a:bodyPr wrap="none" anchor="ctr"/>
          <a:lstStyle/>
          <a:p>
            <a:endParaRPr lang="es-ES"/>
          </a:p>
        </p:txBody>
      </p:sp>
      <p:sp>
        <p:nvSpPr>
          <p:cNvPr id="57485" name="AutoShape 141"/>
          <p:cNvSpPr>
            <a:spLocks noChangeArrowheads="1"/>
          </p:cNvSpPr>
          <p:nvPr/>
        </p:nvSpPr>
        <p:spPr bwMode="auto">
          <a:xfrm rot="2603223">
            <a:off x="7972425" y="3087688"/>
            <a:ext cx="495300" cy="585787"/>
          </a:xfrm>
          <a:prstGeom prst="rtTriangle">
            <a:avLst/>
          </a:prstGeom>
          <a:solidFill>
            <a:srgbClr val="0000FF"/>
          </a:solidFill>
          <a:ln w="9525">
            <a:solidFill>
              <a:schemeClr val="tx1"/>
            </a:solidFill>
            <a:miter lim="800000"/>
            <a:headEnd/>
            <a:tailEnd/>
          </a:ln>
          <a:effectLst/>
        </p:spPr>
        <p:txBody>
          <a:bodyPr wrap="none" anchor="ctr"/>
          <a:lstStyle/>
          <a:p>
            <a:endParaRPr lang="es-ES"/>
          </a:p>
        </p:txBody>
      </p:sp>
      <p:sp>
        <p:nvSpPr>
          <p:cNvPr id="57440" name="Text Box 96"/>
          <p:cNvSpPr txBox="1">
            <a:spLocks noChangeArrowheads="1"/>
          </p:cNvSpPr>
          <p:nvPr/>
        </p:nvSpPr>
        <p:spPr bwMode="auto">
          <a:xfrm>
            <a:off x="6192838" y="4689475"/>
            <a:ext cx="1709737" cy="579438"/>
          </a:xfrm>
          <a:prstGeom prst="rect">
            <a:avLst/>
          </a:prstGeom>
          <a:noFill/>
          <a:ln w="9525">
            <a:noFill/>
            <a:miter lim="800000"/>
            <a:headEnd/>
            <a:tailEnd/>
          </a:ln>
          <a:effectLst/>
        </p:spPr>
        <p:txBody>
          <a:bodyPr>
            <a:spAutoFit/>
          </a:bodyPr>
          <a:lstStyle/>
          <a:p>
            <a:pPr algn="ctr">
              <a:spcBef>
                <a:spcPct val="50000"/>
              </a:spcBef>
            </a:pPr>
            <a:r>
              <a:rPr lang="es-ES" sz="3200"/>
              <a:t>Lingual</a:t>
            </a:r>
          </a:p>
        </p:txBody>
      </p:sp>
      <p:sp>
        <p:nvSpPr>
          <p:cNvPr id="57441" name="Text Box 97"/>
          <p:cNvSpPr txBox="1">
            <a:spLocks noChangeArrowheads="1"/>
          </p:cNvSpPr>
          <p:nvPr/>
        </p:nvSpPr>
        <p:spPr bwMode="auto">
          <a:xfrm>
            <a:off x="5472113" y="1449388"/>
            <a:ext cx="2835275" cy="579437"/>
          </a:xfrm>
          <a:prstGeom prst="rect">
            <a:avLst/>
          </a:prstGeom>
          <a:noFill/>
          <a:ln w="9525">
            <a:noFill/>
            <a:miter lim="800000"/>
            <a:headEnd/>
            <a:tailEnd/>
          </a:ln>
          <a:effectLst/>
        </p:spPr>
        <p:txBody>
          <a:bodyPr>
            <a:spAutoFit/>
          </a:bodyPr>
          <a:lstStyle/>
          <a:p>
            <a:pPr algn="ctr">
              <a:spcBef>
                <a:spcPct val="50000"/>
              </a:spcBef>
            </a:pPr>
            <a:r>
              <a:rPr lang="es-ES" sz="3200"/>
              <a:t>Vestibular</a:t>
            </a:r>
          </a:p>
        </p:txBody>
      </p:sp>
      <p:sp>
        <p:nvSpPr>
          <p:cNvPr id="57458" name="Freeform 114"/>
          <p:cNvSpPr>
            <a:spLocks/>
          </p:cNvSpPr>
          <p:nvPr/>
        </p:nvSpPr>
        <p:spPr bwMode="auto">
          <a:xfrm rot="-24391842">
            <a:off x="6011863" y="1933575"/>
            <a:ext cx="677862" cy="674688"/>
          </a:xfrm>
          <a:custGeom>
            <a:avLst/>
            <a:gdLst/>
            <a:ahLst/>
            <a:cxnLst>
              <a:cxn ang="0">
                <a:pos x="30" y="0"/>
              </a:cxn>
              <a:cxn ang="0">
                <a:pos x="77" y="0"/>
              </a:cxn>
              <a:cxn ang="0">
                <a:pos x="119" y="6"/>
              </a:cxn>
              <a:cxn ang="0">
                <a:pos x="167" y="12"/>
              </a:cxn>
              <a:cxn ang="0">
                <a:pos x="215" y="23"/>
              </a:cxn>
              <a:cxn ang="0">
                <a:pos x="257" y="35"/>
              </a:cxn>
              <a:cxn ang="0">
                <a:pos x="299" y="53"/>
              </a:cxn>
              <a:cxn ang="0">
                <a:pos x="347" y="71"/>
              </a:cxn>
              <a:cxn ang="0">
                <a:pos x="389" y="89"/>
              </a:cxn>
              <a:cxn ang="0">
                <a:pos x="431" y="107"/>
              </a:cxn>
              <a:cxn ang="0">
                <a:pos x="467" y="131"/>
              </a:cxn>
              <a:cxn ang="0">
                <a:pos x="509" y="161"/>
              </a:cxn>
              <a:cxn ang="0">
                <a:pos x="545" y="185"/>
              </a:cxn>
              <a:cxn ang="0">
                <a:pos x="581" y="215"/>
              </a:cxn>
              <a:cxn ang="0">
                <a:pos x="617" y="245"/>
              </a:cxn>
              <a:cxn ang="0">
                <a:pos x="647" y="281"/>
              </a:cxn>
              <a:cxn ang="0">
                <a:pos x="677" y="317"/>
              </a:cxn>
              <a:cxn ang="0">
                <a:pos x="707" y="353"/>
              </a:cxn>
              <a:cxn ang="0">
                <a:pos x="731" y="389"/>
              </a:cxn>
              <a:cxn ang="0">
                <a:pos x="761" y="431"/>
              </a:cxn>
              <a:cxn ang="0">
                <a:pos x="779" y="473"/>
              </a:cxn>
              <a:cxn ang="0">
                <a:pos x="803" y="509"/>
              </a:cxn>
              <a:cxn ang="0">
                <a:pos x="821" y="557"/>
              </a:cxn>
              <a:cxn ang="0">
                <a:pos x="838" y="598"/>
              </a:cxn>
              <a:cxn ang="0">
                <a:pos x="850" y="640"/>
              </a:cxn>
              <a:cxn ang="0">
                <a:pos x="862" y="688"/>
              </a:cxn>
              <a:cxn ang="0">
                <a:pos x="874" y="730"/>
              </a:cxn>
              <a:cxn ang="0">
                <a:pos x="880" y="778"/>
              </a:cxn>
              <a:cxn ang="0">
                <a:pos x="880" y="826"/>
              </a:cxn>
              <a:cxn ang="0">
                <a:pos x="886" y="874"/>
              </a:cxn>
              <a:cxn ang="0">
                <a:pos x="179" y="886"/>
              </a:cxn>
              <a:cxn ang="0">
                <a:pos x="179" y="874"/>
              </a:cxn>
              <a:cxn ang="0">
                <a:pos x="179" y="868"/>
              </a:cxn>
              <a:cxn ang="0">
                <a:pos x="173" y="856"/>
              </a:cxn>
              <a:cxn ang="0">
                <a:pos x="173" y="850"/>
              </a:cxn>
              <a:cxn ang="0">
                <a:pos x="173" y="838"/>
              </a:cxn>
              <a:cxn ang="0">
                <a:pos x="167" y="832"/>
              </a:cxn>
              <a:cxn ang="0">
                <a:pos x="167" y="820"/>
              </a:cxn>
              <a:cxn ang="0">
                <a:pos x="161" y="814"/>
              </a:cxn>
              <a:cxn ang="0">
                <a:pos x="155" y="802"/>
              </a:cxn>
              <a:cxn ang="0">
                <a:pos x="149" y="796"/>
              </a:cxn>
              <a:cxn ang="0">
                <a:pos x="149" y="790"/>
              </a:cxn>
              <a:cxn ang="0">
                <a:pos x="143" y="778"/>
              </a:cxn>
              <a:cxn ang="0">
                <a:pos x="137" y="772"/>
              </a:cxn>
              <a:cxn ang="0">
                <a:pos x="131" y="766"/>
              </a:cxn>
              <a:cxn ang="0">
                <a:pos x="125" y="760"/>
              </a:cxn>
              <a:cxn ang="0">
                <a:pos x="113" y="754"/>
              </a:cxn>
              <a:cxn ang="0">
                <a:pos x="107" y="748"/>
              </a:cxn>
              <a:cxn ang="0">
                <a:pos x="101" y="742"/>
              </a:cxn>
              <a:cxn ang="0">
                <a:pos x="95" y="736"/>
              </a:cxn>
              <a:cxn ang="0">
                <a:pos x="83" y="730"/>
              </a:cxn>
              <a:cxn ang="0">
                <a:pos x="77" y="730"/>
              </a:cxn>
              <a:cxn ang="0">
                <a:pos x="66" y="724"/>
              </a:cxn>
              <a:cxn ang="0">
                <a:pos x="60" y="724"/>
              </a:cxn>
              <a:cxn ang="0">
                <a:pos x="54" y="718"/>
              </a:cxn>
              <a:cxn ang="0">
                <a:pos x="42" y="718"/>
              </a:cxn>
              <a:cxn ang="0">
                <a:pos x="30" y="712"/>
              </a:cxn>
              <a:cxn ang="0">
                <a:pos x="24" y="712"/>
              </a:cxn>
              <a:cxn ang="0">
                <a:pos x="12" y="712"/>
              </a:cxn>
              <a:cxn ang="0">
                <a:pos x="6" y="712"/>
              </a:cxn>
              <a:cxn ang="0">
                <a:pos x="0" y="0"/>
              </a:cxn>
            </a:cxnLst>
            <a:rect l="0" t="0" r="r" b="b"/>
            <a:pathLst>
              <a:path w="886" h="886">
                <a:moveTo>
                  <a:pt x="0" y="0"/>
                </a:moveTo>
                <a:lnTo>
                  <a:pt x="12" y="0"/>
                </a:lnTo>
                <a:lnTo>
                  <a:pt x="30" y="0"/>
                </a:lnTo>
                <a:lnTo>
                  <a:pt x="42" y="0"/>
                </a:lnTo>
                <a:lnTo>
                  <a:pt x="60" y="0"/>
                </a:lnTo>
                <a:lnTo>
                  <a:pt x="77" y="0"/>
                </a:lnTo>
                <a:lnTo>
                  <a:pt x="89" y="6"/>
                </a:lnTo>
                <a:lnTo>
                  <a:pt x="107" y="6"/>
                </a:lnTo>
                <a:lnTo>
                  <a:pt x="119" y="6"/>
                </a:lnTo>
                <a:lnTo>
                  <a:pt x="137" y="12"/>
                </a:lnTo>
                <a:lnTo>
                  <a:pt x="149" y="12"/>
                </a:lnTo>
                <a:lnTo>
                  <a:pt x="167" y="12"/>
                </a:lnTo>
                <a:lnTo>
                  <a:pt x="185" y="18"/>
                </a:lnTo>
                <a:lnTo>
                  <a:pt x="197" y="23"/>
                </a:lnTo>
                <a:lnTo>
                  <a:pt x="215" y="23"/>
                </a:lnTo>
                <a:lnTo>
                  <a:pt x="227" y="29"/>
                </a:lnTo>
                <a:lnTo>
                  <a:pt x="245" y="35"/>
                </a:lnTo>
                <a:lnTo>
                  <a:pt x="257" y="35"/>
                </a:lnTo>
                <a:lnTo>
                  <a:pt x="269" y="41"/>
                </a:lnTo>
                <a:lnTo>
                  <a:pt x="287" y="47"/>
                </a:lnTo>
                <a:lnTo>
                  <a:pt x="299" y="53"/>
                </a:lnTo>
                <a:lnTo>
                  <a:pt x="317" y="59"/>
                </a:lnTo>
                <a:lnTo>
                  <a:pt x="329" y="65"/>
                </a:lnTo>
                <a:lnTo>
                  <a:pt x="347" y="71"/>
                </a:lnTo>
                <a:lnTo>
                  <a:pt x="359" y="77"/>
                </a:lnTo>
                <a:lnTo>
                  <a:pt x="371" y="83"/>
                </a:lnTo>
                <a:lnTo>
                  <a:pt x="389" y="89"/>
                </a:lnTo>
                <a:lnTo>
                  <a:pt x="401" y="95"/>
                </a:lnTo>
                <a:lnTo>
                  <a:pt x="413" y="101"/>
                </a:lnTo>
                <a:lnTo>
                  <a:pt x="431" y="107"/>
                </a:lnTo>
                <a:lnTo>
                  <a:pt x="443" y="119"/>
                </a:lnTo>
                <a:lnTo>
                  <a:pt x="455" y="125"/>
                </a:lnTo>
                <a:lnTo>
                  <a:pt x="467" y="131"/>
                </a:lnTo>
                <a:lnTo>
                  <a:pt x="479" y="143"/>
                </a:lnTo>
                <a:lnTo>
                  <a:pt x="497" y="149"/>
                </a:lnTo>
                <a:lnTo>
                  <a:pt x="509" y="161"/>
                </a:lnTo>
                <a:lnTo>
                  <a:pt x="521" y="167"/>
                </a:lnTo>
                <a:lnTo>
                  <a:pt x="533" y="179"/>
                </a:lnTo>
                <a:lnTo>
                  <a:pt x="545" y="185"/>
                </a:lnTo>
                <a:lnTo>
                  <a:pt x="557" y="197"/>
                </a:lnTo>
                <a:lnTo>
                  <a:pt x="569" y="203"/>
                </a:lnTo>
                <a:lnTo>
                  <a:pt x="581" y="215"/>
                </a:lnTo>
                <a:lnTo>
                  <a:pt x="593" y="227"/>
                </a:lnTo>
                <a:lnTo>
                  <a:pt x="605" y="239"/>
                </a:lnTo>
                <a:lnTo>
                  <a:pt x="617" y="245"/>
                </a:lnTo>
                <a:lnTo>
                  <a:pt x="623" y="257"/>
                </a:lnTo>
                <a:lnTo>
                  <a:pt x="635" y="269"/>
                </a:lnTo>
                <a:lnTo>
                  <a:pt x="647" y="281"/>
                </a:lnTo>
                <a:lnTo>
                  <a:pt x="659" y="293"/>
                </a:lnTo>
                <a:lnTo>
                  <a:pt x="665" y="305"/>
                </a:lnTo>
                <a:lnTo>
                  <a:pt x="677" y="317"/>
                </a:lnTo>
                <a:lnTo>
                  <a:pt x="689" y="329"/>
                </a:lnTo>
                <a:lnTo>
                  <a:pt x="695" y="341"/>
                </a:lnTo>
                <a:lnTo>
                  <a:pt x="707" y="353"/>
                </a:lnTo>
                <a:lnTo>
                  <a:pt x="713" y="365"/>
                </a:lnTo>
                <a:lnTo>
                  <a:pt x="725" y="377"/>
                </a:lnTo>
                <a:lnTo>
                  <a:pt x="731" y="389"/>
                </a:lnTo>
                <a:lnTo>
                  <a:pt x="743" y="401"/>
                </a:lnTo>
                <a:lnTo>
                  <a:pt x="749" y="419"/>
                </a:lnTo>
                <a:lnTo>
                  <a:pt x="761" y="431"/>
                </a:lnTo>
                <a:lnTo>
                  <a:pt x="767" y="443"/>
                </a:lnTo>
                <a:lnTo>
                  <a:pt x="773" y="455"/>
                </a:lnTo>
                <a:lnTo>
                  <a:pt x="779" y="473"/>
                </a:lnTo>
                <a:lnTo>
                  <a:pt x="791" y="485"/>
                </a:lnTo>
                <a:lnTo>
                  <a:pt x="797" y="497"/>
                </a:lnTo>
                <a:lnTo>
                  <a:pt x="803" y="509"/>
                </a:lnTo>
                <a:lnTo>
                  <a:pt x="809" y="527"/>
                </a:lnTo>
                <a:lnTo>
                  <a:pt x="815" y="539"/>
                </a:lnTo>
                <a:lnTo>
                  <a:pt x="821" y="557"/>
                </a:lnTo>
                <a:lnTo>
                  <a:pt x="827" y="569"/>
                </a:lnTo>
                <a:lnTo>
                  <a:pt x="833" y="580"/>
                </a:lnTo>
                <a:lnTo>
                  <a:pt x="838" y="598"/>
                </a:lnTo>
                <a:lnTo>
                  <a:pt x="844" y="610"/>
                </a:lnTo>
                <a:lnTo>
                  <a:pt x="844" y="628"/>
                </a:lnTo>
                <a:lnTo>
                  <a:pt x="850" y="640"/>
                </a:lnTo>
                <a:lnTo>
                  <a:pt x="856" y="658"/>
                </a:lnTo>
                <a:lnTo>
                  <a:pt x="856" y="670"/>
                </a:lnTo>
                <a:lnTo>
                  <a:pt x="862" y="688"/>
                </a:lnTo>
                <a:lnTo>
                  <a:pt x="868" y="700"/>
                </a:lnTo>
                <a:lnTo>
                  <a:pt x="868" y="718"/>
                </a:lnTo>
                <a:lnTo>
                  <a:pt x="874" y="730"/>
                </a:lnTo>
                <a:lnTo>
                  <a:pt x="874" y="748"/>
                </a:lnTo>
                <a:lnTo>
                  <a:pt x="874" y="766"/>
                </a:lnTo>
                <a:lnTo>
                  <a:pt x="880" y="778"/>
                </a:lnTo>
                <a:lnTo>
                  <a:pt x="880" y="796"/>
                </a:lnTo>
                <a:lnTo>
                  <a:pt x="880" y="808"/>
                </a:lnTo>
                <a:lnTo>
                  <a:pt x="880" y="826"/>
                </a:lnTo>
                <a:lnTo>
                  <a:pt x="886" y="838"/>
                </a:lnTo>
                <a:lnTo>
                  <a:pt x="886" y="856"/>
                </a:lnTo>
                <a:lnTo>
                  <a:pt x="886" y="874"/>
                </a:lnTo>
                <a:lnTo>
                  <a:pt x="886" y="886"/>
                </a:lnTo>
                <a:lnTo>
                  <a:pt x="179" y="886"/>
                </a:lnTo>
                <a:lnTo>
                  <a:pt x="179" y="886"/>
                </a:lnTo>
                <a:lnTo>
                  <a:pt x="179" y="880"/>
                </a:lnTo>
                <a:lnTo>
                  <a:pt x="179" y="880"/>
                </a:lnTo>
                <a:lnTo>
                  <a:pt x="179" y="874"/>
                </a:lnTo>
                <a:lnTo>
                  <a:pt x="179" y="874"/>
                </a:lnTo>
                <a:lnTo>
                  <a:pt x="179" y="868"/>
                </a:lnTo>
                <a:lnTo>
                  <a:pt x="179" y="868"/>
                </a:lnTo>
                <a:lnTo>
                  <a:pt x="173" y="862"/>
                </a:lnTo>
                <a:lnTo>
                  <a:pt x="173" y="862"/>
                </a:lnTo>
                <a:lnTo>
                  <a:pt x="173" y="856"/>
                </a:lnTo>
                <a:lnTo>
                  <a:pt x="173" y="856"/>
                </a:lnTo>
                <a:lnTo>
                  <a:pt x="173" y="850"/>
                </a:lnTo>
                <a:lnTo>
                  <a:pt x="173" y="850"/>
                </a:lnTo>
                <a:lnTo>
                  <a:pt x="173" y="844"/>
                </a:lnTo>
                <a:lnTo>
                  <a:pt x="173" y="844"/>
                </a:lnTo>
                <a:lnTo>
                  <a:pt x="173" y="838"/>
                </a:lnTo>
                <a:lnTo>
                  <a:pt x="167" y="838"/>
                </a:lnTo>
                <a:lnTo>
                  <a:pt x="167" y="832"/>
                </a:lnTo>
                <a:lnTo>
                  <a:pt x="167" y="832"/>
                </a:lnTo>
                <a:lnTo>
                  <a:pt x="167" y="826"/>
                </a:lnTo>
                <a:lnTo>
                  <a:pt x="167" y="826"/>
                </a:lnTo>
                <a:lnTo>
                  <a:pt x="167" y="820"/>
                </a:lnTo>
                <a:lnTo>
                  <a:pt x="161" y="820"/>
                </a:lnTo>
                <a:lnTo>
                  <a:pt x="161" y="814"/>
                </a:lnTo>
                <a:lnTo>
                  <a:pt x="161" y="814"/>
                </a:lnTo>
                <a:lnTo>
                  <a:pt x="161" y="808"/>
                </a:lnTo>
                <a:lnTo>
                  <a:pt x="155" y="808"/>
                </a:lnTo>
                <a:lnTo>
                  <a:pt x="155" y="802"/>
                </a:lnTo>
                <a:lnTo>
                  <a:pt x="155" y="802"/>
                </a:lnTo>
                <a:lnTo>
                  <a:pt x="155" y="796"/>
                </a:lnTo>
                <a:lnTo>
                  <a:pt x="149" y="796"/>
                </a:lnTo>
                <a:lnTo>
                  <a:pt x="149" y="796"/>
                </a:lnTo>
                <a:lnTo>
                  <a:pt x="149" y="790"/>
                </a:lnTo>
                <a:lnTo>
                  <a:pt x="149" y="790"/>
                </a:lnTo>
                <a:lnTo>
                  <a:pt x="143" y="784"/>
                </a:lnTo>
                <a:lnTo>
                  <a:pt x="143" y="784"/>
                </a:lnTo>
                <a:lnTo>
                  <a:pt x="143" y="778"/>
                </a:lnTo>
                <a:lnTo>
                  <a:pt x="137" y="778"/>
                </a:lnTo>
                <a:lnTo>
                  <a:pt x="137" y="778"/>
                </a:lnTo>
                <a:lnTo>
                  <a:pt x="137" y="772"/>
                </a:lnTo>
                <a:lnTo>
                  <a:pt x="131" y="772"/>
                </a:lnTo>
                <a:lnTo>
                  <a:pt x="131" y="772"/>
                </a:lnTo>
                <a:lnTo>
                  <a:pt x="131" y="766"/>
                </a:lnTo>
                <a:lnTo>
                  <a:pt x="125" y="766"/>
                </a:lnTo>
                <a:lnTo>
                  <a:pt x="125" y="760"/>
                </a:lnTo>
                <a:lnTo>
                  <a:pt x="125" y="760"/>
                </a:lnTo>
                <a:lnTo>
                  <a:pt x="119" y="760"/>
                </a:lnTo>
                <a:lnTo>
                  <a:pt x="119" y="754"/>
                </a:lnTo>
                <a:lnTo>
                  <a:pt x="113" y="754"/>
                </a:lnTo>
                <a:lnTo>
                  <a:pt x="113" y="754"/>
                </a:lnTo>
                <a:lnTo>
                  <a:pt x="113" y="748"/>
                </a:lnTo>
                <a:lnTo>
                  <a:pt x="107" y="748"/>
                </a:lnTo>
                <a:lnTo>
                  <a:pt x="107" y="748"/>
                </a:lnTo>
                <a:lnTo>
                  <a:pt x="101" y="742"/>
                </a:lnTo>
                <a:lnTo>
                  <a:pt x="101" y="742"/>
                </a:lnTo>
                <a:lnTo>
                  <a:pt x="101" y="742"/>
                </a:lnTo>
                <a:lnTo>
                  <a:pt x="95" y="742"/>
                </a:lnTo>
                <a:lnTo>
                  <a:pt x="95" y="736"/>
                </a:lnTo>
                <a:lnTo>
                  <a:pt x="89" y="736"/>
                </a:lnTo>
                <a:lnTo>
                  <a:pt x="89" y="736"/>
                </a:lnTo>
                <a:lnTo>
                  <a:pt x="83" y="730"/>
                </a:lnTo>
                <a:lnTo>
                  <a:pt x="83" y="730"/>
                </a:lnTo>
                <a:lnTo>
                  <a:pt x="77" y="730"/>
                </a:lnTo>
                <a:lnTo>
                  <a:pt x="77" y="730"/>
                </a:lnTo>
                <a:lnTo>
                  <a:pt x="71" y="730"/>
                </a:lnTo>
                <a:lnTo>
                  <a:pt x="71" y="724"/>
                </a:lnTo>
                <a:lnTo>
                  <a:pt x="66" y="724"/>
                </a:lnTo>
                <a:lnTo>
                  <a:pt x="66" y="724"/>
                </a:lnTo>
                <a:lnTo>
                  <a:pt x="66" y="724"/>
                </a:lnTo>
                <a:lnTo>
                  <a:pt x="60" y="724"/>
                </a:lnTo>
                <a:lnTo>
                  <a:pt x="60" y="718"/>
                </a:lnTo>
                <a:lnTo>
                  <a:pt x="54" y="718"/>
                </a:lnTo>
                <a:lnTo>
                  <a:pt x="54" y="718"/>
                </a:lnTo>
                <a:lnTo>
                  <a:pt x="48" y="718"/>
                </a:lnTo>
                <a:lnTo>
                  <a:pt x="48" y="718"/>
                </a:lnTo>
                <a:lnTo>
                  <a:pt x="42" y="718"/>
                </a:lnTo>
                <a:lnTo>
                  <a:pt x="36" y="718"/>
                </a:lnTo>
                <a:lnTo>
                  <a:pt x="36" y="712"/>
                </a:lnTo>
                <a:lnTo>
                  <a:pt x="30" y="712"/>
                </a:lnTo>
                <a:lnTo>
                  <a:pt x="30" y="712"/>
                </a:lnTo>
                <a:lnTo>
                  <a:pt x="24" y="712"/>
                </a:lnTo>
                <a:lnTo>
                  <a:pt x="24" y="712"/>
                </a:lnTo>
                <a:lnTo>
                  <a:pt x="18" y="712"/>
                </a:lnTo>
                <a:lnTo>
                  <a:pt x="18" y="712"/>
                </a:lnTo>
                <a:lnTo>
                  <a:pt x="12" y="712"/>
                </a:lnTo>
                <a:lnTo>
                  <a:pt x="12" y="712"/>
                </a:lnTo>
                <a:lnTo>
                  <a:pt x="6" y="712"/>
                </a:lnTo>
                <a:lnTo>
                  <a:pt x="6" y="712"/>
                </a:lnTo>
                <a:lnTo>
                  <a:pt x="0" y="712"/>
                </a:lnTo>
                <a:lnTo>
                  <a:pt x="0" y="712"/>
                </a:lnTo>
                <a:lnTo>
                  <a:pt x="0" y="0"/>
                </a:lnTo>
                <a:close/>
              </a:path>
            </a:pathLst>
          </a:custGeom>
          <a:solidFill>
            <a:srgbClr val="FF0000"/>
          </a:solidFill>
          <a:ln w="9525">
            <a:solidFill>
              <a:srgbClr val="000000"/>
            </a:solidFill>
            <a:prstDash val="solid"/>
            <a:round/>
            <a:headEnd/>
            <a:tailEnd/>
          </a:ln>
        </p:spPr>
        <p:txBody>
          <a:bodyPr/>
          <a:lstStyle/>
          <a:p>
            <a:endParaRPr lang="es-ES"/>
          </a:p>
        </p:txBody>
      </p:sp>
      <p:sp>
        <p:nvSpPr>
          <p:cNvPr id="57459" name="Freeform 115"/>
          <p:cNvSpPr>
            <a:spLocks/>
          </p:cNvSpPr>
          <p:nvPr/>
        </p:nvSpPr>
        <p:spPr bwMode="auto">
          <a:xfrm rot="-24391842">
            <a:off x="6502400" y="2397125"/>
            <a:ext cx="677863" cy="677863"/>
          </a:xfrm>
          <a:custGeom>
            <a:avLst/>
            <a:gdLst/>
            <a:ahLst/>
            <a:cxnLst>
              <a:cxn ang="0">
                <a:pos x="886" y="30"/>
              </a:cxn>
              <a:cxn ang="0">
                <a:pos x="880" y="78"/>
              </a:cxn>
              <a:cxn ang="0">
                <a:pos x="874" y="126"/>
              </a:cxn>
              <a:cxn ang="0">
                <a:pos x="868" y="174"/>
              </a:cxn>
              <a:cxn ang="0">
                <a:pos x="856" y="216"/>
              </a:cxn>
              <a:cxn ang="0">
                <a:pos x="844" y="263"/>
              </a:cxn>
              <a:cxn ang="0">
                <a:pos x="833" y="305"/>
              </a:cxn>
              <a:cxn ang="0">
                <a:pos x="815" y="347"/>
              </a:cxn>
              <a:cxn ang="0">
                <a:pos x="797" y="389"/>
              </a:cxn>
              <a:cxn ang="0">
                <a:pos x="773" y="431"/>
              </a:cxn>
              <a:cxn ang="0">
                <a:pos x="749" y="473"/>
              </a:cxn>
              <a:cxn ang="0">
                <a:pos x="725" y="509"/>
              </a:cxn>
              <a:cxn ang="0">
                <a:pos x="695" y="551"/>
              </a:cxn>
              <a:cxn ang="0">
                <a:pos x="665" y="587"/>
              </a:cxn>
              <a:cxn ang="0">
                <a:pos x="635" y="617"/>
              </a:cxn>
              <a:cxn ang="0">
                <a:pos x="605" y="653"/>
              </a:cxn>
              <a:cxn ang="0">
                <a:pos x="569" y="683"/>
              </a:cxn>
              <a:cxn ang="0">
                <a:pos x="533" y="713"/>
              </a:cxn>
              <a:cxn ang="0">
                <a:pos x="497" y="737"/>
              </a:cxn>
              <a:cxn ang="0">
                <a:pos x="455" y="767"/>
              </a:cxn>
              <a:cxn ang="0">
                <a:pos x="413" y="784"/>
              </a:cxn>
              <a:cxn ang="0">
                <a:pos x="371" y="808"/>
              </a:cxn>
              <a:cxn ang="0">
                <a:pos x="329" y="826"/>
              </a:cxn>
              <a:cxn ang="0">
                <a:pos x="287" y="844"/>
              </a:cxn>
              <a:cxn ang="0">
                <a:pos x="245" y="856"/>
              </a:cxn>
              <a:cxn ang="0">
                <a:pos x="197" y="868"/>
              </a:cxn>
              <a:cxn ang="0">
                <a:pos x="149" y="874"/>
              </a:cxn>
              <a:cxn ang="0">
                <a:pos x="107" y="886"/>
              </a:cxn>
              <a:cxn ang="0">
                <a:pos x="60" y="886"/>
              </a:cxn>
              <a:cxn ang="0">
                <a:pos x="12" y="892"/>
              </a:cxn>
              <a:cxn ang="0">
                <a:pos x="0" y="180"/>
              </a:cxn>
              <a:cxn ang="0">
                <a:pos x="12" y="180"/>
              </a:cxn>
              <a:cxn ang="0">
                <a:pos x="18" y="180"/>
              </a:cxn>
              <a:cxn ang="0">
                <a:pos x="30" y="174"/>
              </a:cxn>
              <a:cxn ang="0">
                <a:pos x="36" y="174"/>
              </a:cxn>
              <a:cxn ang="0">
                <a:pos x="48" y="174"/>
              </a:cxn>
              <a:cxn ang="0">
                <a:pos x="60" y="168"/>
              </a:cxn>
              <a:cxn ang="0">
                <a:pos x="66" y="168"/>
              </a:cxn>
              <a:cxn ang="0">
                <a:pos x="71" y="162"/>
              </a:cxn>
              <a:cxn ang="0">
                <a:pos x="83" y="156"/>
              </a:cxn>
              <a:cxn ang="0">
                <a:pos x="89" y="156"/>
              </a:cxn>
              <a:cxn ang="0">
                <a:pos x="101" y="150"/>
              </a:cxn>
              <a:cxn ang="0">
                <a:pos x="107" y="144"/>
              </a:cxn>
              <a:cxn ang="0">
                <a:pos x="113" y="138"/>
              </a:cxn>
              <a:cxn ang="0">
                <a:pos x="119" y="132"/>
              </a:cxn>
              <a:cxn ang="0">
                <a:pos x="125" y="126"/>
              </a:cxn>
              <a:cxn ang="0">
                <a:pos x="131" y="120"/>
              </a:cxn>
              <a:cxn ang="0">
                <a:pos x="137" y="108"/>
              </a:cxn>
              <a:cxn ang="0">
                <a:pos x="143" y="102"/>
              </a:cxn>
              <a:cxn ang="0">
                <a:pos x="149" y="96"/>
              </a:cxn>
              <a:cxn ang="0">
                <a:pos x="155" y="90"/>
              </a:cxn>
              <a:cxn ang="0">
                <a:pos x="161" y="78"/>
              </a:cxn>
              <a:cxn ang="0">
                <a:pos x="161" y="72"/>
              </a:cxn>
              <a:cxn ang="0">
                <a:pos x="167" y="60"/>
              </a:cxn>
              <a:cxn ang="0">
                <a:pos x="167" y="54"/>
              </a:cxn>
              <a:cxn ang="0">
                <a:pos x="173" y="42"/>
              </a:cxn>
              <a:cxn ang="0">
                <a:pos x="173" y="36"/>
              </a:cxn>
              <a:cxn ang="0">
                <a:pos x="173" y="24"/>
              </a:cxn>
              <a:cxn ang="0">
                <a:pos x="179" y="18"/>
              </a:cxn>
              <a:cxn ang="0">
                <a:pos x="179" y="6"/>
              </a:cxn>
              <a:cxn ang="0">
                <a:pos x="886" y="0"/>
              </a:cxn>
            </a:cxnLst>
            <a:rect l="0" t="0" r="r" b="b"/>
            <a:pathLst>
              <a:path w="886" h="892">
                <a:moveTo>
                  <a:pt x="886" y="0"/>
                </a:moveTo>
                <a:lnTo>
                  <a:pt x="886" y="18"/>
                </a:lnTo>
                <a:lnTo>
                  <a:pt x="886" y="30"/>
                </a:lnTo>
                <a:lnTo>
                  <a:pt x="886" y="48"/>
                </a:lnTo>
                <a:lnTo>
                  <a:pt x="880" y="66"/>
                </a:lnTo>
                <a:lnTo>
                  <a:pt x="880" y="78"/>
                </a:lnTo>
                <a:lnTo>
                  <a:pt x="880" y="96"/>
                </a:lnTo>
                <a:lnTo>
                  <a:pt x="880" y="108"/>
                </a:lnTo>
                <a:lnTo>
                  <a:pt x="874" y="126"/>
                </a:lnTo>
                <a:lnTo>
                  <a:pt x="874" y="138"/>
                </a:lnTo>
                <a:lnTo>
                  <a:pt x="874" y="156"/>
                </a:lnTo>
                <a:lnTo>
                  <a:pt x="868" y="174"/>
                </a:lnTo>
                <a:lnTo>
                  <a:pt x="868" y="186"/>
                </a:lnTo>
                <a:lnTo>
                  <a:pt x="862" y="204"/>
                </a:lnTo>
                <a:lnTo>
                  <a:pt x="856" y="216"/>
                </a:lnTo>
                <a:lnTo>
                  <a:pt x="856" y="233"/>
                </a:lnTo>
                <a:lnTo>
                  <a:pt x="850" y="245"/>
                </a:lnTo>
                <a:lnTo>
                  <a:pt x="844" y="263"/>
                </a:lnTo>
                <a:lnTo>
                  <a:pt x="844" y="275"/>
                </a:lnTo>
                <a:lnTo>
                  <a:pt x="838" y="293"/>
                </a:lnTo>
                <a:lnTo>
                  <a:pt x="833" y="305"/>
                </a:lnTo>
                <a:lnTo>
                  <a:pt x="827" y="317"/>
                </a:lnTo>
                <a:lnTo>
                  <a:pt x="821" y="335"/>
                </a:lnTo>
                <a:lnTo>
                  <a:pt x="815" y="347"/>
                </a:lnTo>
                <a:lnTo>
                  <a:pt x="809" y="365"/>
                </a:lnTo>
                <a:lnTo>
                  <a:pt x="803" y="377"/>
                </a:lnTo>
                <a:lnTo>
                  <a:pt x="797" y="389"/>
                </a:lnTo>
                <a:lnTo>
                  <a:pt x="791" y="407"/>
                </a:lnTo>
                <a:lnTo>
                  <a:pt x="779" y="419"/>
                </a:lnTo>
                <a:lnTo>
                  <a:pt x="773" y="431"/>
                </a:lnTo>
                <a:lnTo>
                  <a:pt x="767" y="449"/>
                </a:lnTo>
                <a:lnTo>
                  <a:pt x="761" y="461"/>
                </a:lnTo>
                <a:lnTo>
                  <a:pt x="749" y="473"/>
                </a:lnTo>
                <a:lnTo>
                  <a:pt x="743" y="485"/>
                </a:lnTo>
                <a:lnTo>
                  <a:pt x="731" y="497"/>
                </a:lnTo>
                <a:lnTo>
                  <a:pt x="725" y="509"/>
                </a:lnTo>
                <a:lnTo>
                  <a:pt x="713" y="527"/>
                </a:lnTo>
                <a:lnTo>
                  <a:pt x="707" y="539"/>
                </a:lnTo>
                <a:lnTo>
                  <a:pt x="695" y="551"/>
                </a:lnTo>
                <a:lnTo>
                  <a:pt x="689" y="563"/>
                </a:lnTo>
                <a:lnTo>
                  <a:pt x="677" y="575"/>
                </a:lnTo>
                <a:lnTo>
                  <a:pt x="665" y="587"/>
                </a:lnTo>
                <a:lnTo>
                  <a:pt x="659" y="599"/>
                </a:lnTo>
                <a:lnTo>
                  <a:pt x="647" y="611"/>
                </a:lnTo>
                <a:lnTo>
                  <a:pt x="635" y="617"/>
                </a:lnTo>
                <a:lnTo>
                  <a:pt x="623" y="629"/>
                </a:lnTo>
                <a:lnTo>
                  <a:pt x="617" y="641"/>
                </a:lnTo>
                <a:lnTo>
                  <a:pt x="605" y="653"/>
                </a:lnTo>
                <a:lnTo>
                  <a:pt x="593" y="665"/>
                </a:lnTo>
                <a:lnTo>
                  <a:pt x="581" y="671"/>
                </a:lnTo>
                <a:lnTo>
                  <a:pt x="569" y="683"/>
                </a:lnTo>
                <a:lnTo>
                  <a:pt x="557" y="695"/>
                </a:lnTo>
                <a:lnTo>
                  <a:pt x="545" y="701"/>
                </a:lnTo>
                <a:lnTo>
                  <a:pt x="533" y="713"/>
                </a:lnTo>
                <a:lnTo>
                  <a:pt x="521" y="719"/>
                </a:lnTo>
                <a:lnTo>
                  <a:pt x="509" y="731"/>
                </a:lnTo>
                <a:lnTo>
                  <a:pt x="497" y="737"/>
                </a:lnTo>
                <a:lnTo>
                  <a:pt x="479" y="749"/>
                </a:lnTo>
                <a:lnTo>
                  <a:pt x="467" y="755"/>
                </a:lnTo>
                <a:lnTo>
                  <a:pt x="455" y="767"/>
                </a:lnTo>
                <a:lnTo>
                  <a:pt x="443" y="773"/>
                </a:lnTo>
                <a:lnTo>
                  <a:pt x="431" y="778"/>
                </a:lnTo>
                <a:lnTo>
                  <a:pt x="413" y="784"/>
                </a:lnTo>
                <a:lnTo>
                  <a:pt x="401" y="796"/>
                </a:lnTo>
                <a:lnTo>
                  <a:pt x="389" y="802"/>
                </a:lnTo>
                <a:lnTo>
                  <a:pt x="371" y="808"/>
                </a:lnTo>
                <a:lnTo>
                  <a:pt x="359" y="814"/>
                </a:lnTo>
                <a:lnTo>
                  <a:pt x="347" y="820"/>
                </a:lnTo>
                <a:lnTo>
                  <a:pt x="329" y="826"/>
                </a:lnTo>
                <a:lnTo>
                  <a:pt x="317" y="832"/>
                </a:lnTo>
                <a:lnTo>
                  <a:pt x="299" y="838"/>
                </a:lnTo>
                <a:lnTo>
                  <a:pt x="287" y="844"/>
                </a:lnTo>
                <a:lnTo>
                  <a:pt x="269" y="844"/>
                </a:lnTo>
                <a:lnTo>
                  <a:pt x="257" y="850"/>
                </a:lnTo>
                <a:lnTo>
                  <a:pt x="245" y="856"/>
                </a:lnTo>
                <a:lnTo>
                  <a:pt x="227" y="862"/>
                </a:lnTo>
                <a:lnTo>
                  <a:pt x="215" y="862"/>
                </a:lnTo>
                <a:lnTo>
                  <a:pt x="197" y="868"/>
                </a:lnTo>
                <a:lnTo>
                  <a:pt x="185" y="874"/>
                </a:lnTo>
                <a:lnTo>
                  <a:pt x="167" y="874"/>
                </a:lnTo>
                <a:lnTo>
                  <a:pt x="149" y="874"/>
                </a:lnTo>
                <a:lnTo>
                  <a:pt x="137" y="880"/>
                </a:lnTo>
                <a:lnTo>
                  <a:pt x="119" y="880"/>
                </a:lnTo>
                <a:lnTo>
                  <a:pt x="107" y="886"/>
                </a:lnTo>
                <a:lnTo>
                  <a:pt x="89" y="886"/>
                </a:lnTo>
                <a:lnTo>
                  <a:pt x="77" y="886"/>
                </a:lnTo>
                <a:lnTo>
                  <a:pt x="60" y="886"/>
                </a:lnTo>
                <a:lnTo>
                  <a:pt x="42" y="892"/>
                </a:lnTo>
                <a:lnTo>
                  <a:pt x="30" y="892"/>
                </a:lnTo>
                <a:lnTo>
                  <a:pt x="12" y="892"/>
                </a:lnTo>
                <a:lnTo>
                  <a:pt x="0" y="892"/>
                </a:lnTo>
                <a:lnTo>
                  <a:pt x="0" y="180"/>
                </a:lnTo>
                <a:lnTo>
                  <a:pt x="0" y="180"/>
                </a:lnTo>
                <a:lnTo>
                  <a:pt x="6" y="180"/>
                </a:lnTo>
                <a:lnTo>
                  <a:pt x="6" y="180"/>
                </a:lnTo>
                <a:lnTo>
                  <a:pt x="12" y="180"/>
                </a:lnTo>
                <a:lnTo>
                  <a:pt x="12" y="180"/>
                </a:lnTo>
                <a:lnTo>
                  <a:pt x="18" y="180"/>
                </a:lnTo>
                <a:lnTo>
                  <a:pt x="18" y="180"/>
                </a:lnTo>
                <a:lnTo>
                  <a:pt x="24" y="174"/>
                </a:lnTo>
                <a:lnTo>
                  <a:pt x="24" y="174"/>
                </a:lnTo>
                <a:lnTo>
                  <a:pt x="30" y="174"/>
                </a:lnTo>
                <a:lnTo>
                  <a:pt x="30" y="174"/>
                </a:lnTo>
                <a:lnTo>
                  <a:pt x="36" y="174"/>
                </a:lnTo>
                <a:lnTo>
                  <a:pt x="36" y="174"/>
                </a:lnTo>
                <a:lnTo>
                  <a:pt x="42" y="174"/>
                </a:lnTo>
                <a:lnTo>
                  <a:pt x="48" y="174"/>
                </a:lnTo>
                <a:lnTo>
                  <a:pt x="48" y="174"/>
                </a:lnTo>
                <a:lnTo>
                  <a:pt x="54" y="168"/>
                </a:lnTo>
                <a:lnTo>
                  <a:pt x="54" y="168"/>
                </a:lnTo>
                <a:lnTo>
                  <a:pt x="60" y="168"/>
                </a:lnTo>
                <a:lnTo>
                  <a:pt x="60" y="168"/>
                </a:lnTo>
                <a:lnTo>
                  <a:pt x="66" y="168"/>
                </a:lnTo>
                <a:lnTo>
                  <a:pt x="66" y="168"/>
                </a:lnTo>
                <a:lnTo>
                  <a:pt x="66" y="162"/>
                </a:lnTo>
                <a:lnTo>
                  <a:pt x="71" y="162"/>
                </a:lnTo>
                <a:lnTo>
                  <a:pt x="71" y="162"/>
                </a:lnTo>
                <a:lnTo>
                  <a:pt x="77" y="162"/>
                </a:lnTo>
                <a:lnTo>
                  <a:pt x="77" y="162"/>
                </a:lnTo>
                <a:lnTo>
                  <a:pt x="83" y="156"/>
                </a:lnTo>
                <a:lnTo>
                  <a:pt x="83" y="156"/>
                </a:lnTo>
                <a:lnTo>
                  <a:pt x="89" y="156"/>
                </a:lnTo>
                <a:lnTo>
                  <a:pt x="89" y="156"/>
                </a:lnTo>
                <a:lnTo>
                  <a:pt x="95" y="150"/>
                </a:lnTo>
                <a:lnTo>
                  <a:pt x="95" y="150"/>
                </a:lnTo>
                <a:lnTo>
                  <a:pt x="101" y="150"/>
                </a:lnTo>
                <a:lnTo>
                  <a:pt x="101" y="144"/>
                </a:lnTo>
                <a:lnTo>
                  <a:pt x="101" y="144"/>
                </a:lnTo>
                <a:lnTo>
                  <a:pt x="107" y="144"/>
                </a:lnTo>
                <a:lnTo>
                  <a:pt x="107" y="138"/>
                </a:lnTo>
                <a:lnTo>
                  <a:pt x="113" y="138"/>
                </a:lnTo>
                <a:lnTo>
                  <a:pt x="113" y="138"/>
                </a:lnTo>
                <a:lnTo>
                  <a:pt x="113" y="138"/>
                </a:lnTo>
                <a:lnTo>
                  <a:pt x="119" y="132"/>
                </a:lnTo>
                <a:lnTo>
                  <a:pt x="119" y="132"/>
                </a:lnTo>
                <a:lnTo>
                  <a:pt x="125" y="126"/>
                </a:lnTo>
                <a:lnTo>
                  <a:pt x="125" y="126"/>
                </a:lnTo>
                <a:lnTo>
                  <a:pt x="125" y="126"/>
                </a:lnTo>
                <a:lnTo>
                  <a:pt x="131" y="120"/>
                </a:lnTo>
                <a:lnTo>
                  <a:pt x="131" y="120"/>
                </a:lnTo>
                <a:lnTo>
                  <a:pt x="131" y="120"/>
                </a:lnTo>
                <a:lnTo>
                  <a:pt x="137" y="114"/>
                </a:lnTo>
                <a:lnTo>
                  <a:pt x="137" y="114"/>
                </a:lnTo>
                <a:lnTo>
                  <a:pt x="137" y="108"/>
                </a:lnTo>
                <a:lnTo>
                  <a:pt x="143" y="108"/>
                </a:lnTo>
                <a:lnTo>
                  <a:pt x="143" y="108"/>
                </a:lnTo>
                <a:lnTo>
                  <a:pt x="143" y="102"/>
                </a:lnTo>
                <a:lnTo>
                  <a:pt x="149" y="102"/>
                </a:lnTo>
                <a:lnTo>
                  <a:pt x="149" y="96"/>
                </a:lnTo>
                <a:lnTo>
                  <a:pt x="149" y="96"/>
                </a:lnTo>
                <a:lnTo>
                  <a:pt x="149" y="90"/>
                </a:lnTo>
                <a:lnTo>
                  <a:pt x="155" y="90"/>
                </a:lnTo>
                <a:lnTo>
                  <a:pt x="155" y="90"/>
                </a:lnTo>
                <a:lnTo>
                  <a:pt x="155" y="84"/>
                </a:lnTo>
                <a:lnTo>
                  <a:pt x="155" y="84"/>
                </a:lnTo>
                <a:lnTo>
                  <a:pt x="161" y="78"/>
                </a:lnTo>
                <a:lnTo>
                  <a:pt x="161" y="78"/>
                </a:lnTo>
                <a:lnTo>
                  <a:pt x="161" y="72"/>
                </a:lnTo>
                <a:lnTo>
                  <a:pt x="161" y="72"/>
                </a:lnTo>
                <a:lnTo>
                  <a:pt x="167" y="66"/>
                </a:lnTo>
                <a:lnTo>
                  <a:pt x="167" y="66"/>
                </a:lnTo>
                <a:lnTo>
                  <a:pt x="167" y="60"/>
                </a:lnTo>
                <a:lnTo>
                  <a:pt x="167" y="60"/>
                </a:lnTo>
                <a:lnTo>
                  <a:pt x="167" y="54"/>
                </a:lnTo>
                <a:lnTo>
                  <a:pt x="167" y="54"/>
                </a:lnTo>
                <a:lnTo>
                  <a:pt x="173" y="48"/>
                </a:lnTo>
                <a:lnTo>
                  <a:pt x="173" y="48"/>
                </a:lnTo>
                <a:lnTo>
                  <a:pt x="173" y="42"/>
                </a:lnTo>
                <a:lnTo>
                  <a:pt x="173" y="42"/>
                </a:lnTo>
                <a:lnTo>
                  <a:pt x="173" y="36"/>
                </a:lnTo>
                <a:lnTo>
                  <a:pt x="173" y="36"/>
                </a:lnTo>
                <a:lnTo>
                  <a:pt x="173" y="30"/>
                </a:lnTo>
                <a:lnTo>
                  <a:pt x="173" y="30"/>
                </a:lnTo>
                <a:lnTo>
                  <a:pt x="173" y="24"/>
                </a:lnTo>
                <a:lnTo>
                  <a:pt x="179" y="24"/>
                </a:lnTo>
                <a:lnTo>
                  <a:pt x="179" y="18"/>
                </a:lnTo>
                <a:lnTo>
                  <a:pt x="179" y="18"/>
                </a:lnTo>
                <a:lnTo>
                  <a:pt x="179" y="12"/>
                </a:lnTo>
                <a:lnTo>
                  <a:pt x="179" y="12"/>
                </a:lnTo>
                <a:lnTo>
                  <a:pt x="179" y="6"/>
                </a:lnTo>
                <a:lnTo>
                  <a:pt x="179" y="6"/>
                </a:lnTo>
                <a:lnTo>
                  <a:pt x="179" y="0"/>
                </a:lnTo>
                <a:lnTo>
                  <a:pt x="886" y="0"/>
                </a:lnTo>
                <a:close/>
              </a:path>
            </a:pathLst>
          </a:custGeom>
          <a:solidFill>
            <a:srgbClr val="009900"/>
          </a:solidFill>
          <a:ln w="9525">
            <a:solidFill>
              <a:srgbClr val="000000"/>
            </a:solidFill>
            <a:prstDash val="solid"/>
            <a:round/>
            <a:headEnd/>
            <a:tailEnd/>
          </a:ln>
        </p:spPr>
        <p:txBody>
          <a:bodyPr/>
          <a:lstStyle/>
          <a:p>
            <a:endParaRPr lang="es-ES"/>
          </a:p>
        </p:txBody>
      </p:sp>
      <p:sp>
        <p:nvSpPr>
          <p:cNvPr id="57460" name="Freeform 116"/>
          <p:cNvSpPr>
            <a:spLocks/>
          </p:cNvSpPr>
          <p:nvPr/>
        </p:nvSpPr>
        <p:spPr bwMode="auto">
          <a:xfrm rot="-24391842">
            <a:off x="6035675" y="2889250"/>
            <a:ext cx="677863" cy="677863"/>
          </a:xfrm>
          <a:custGeom>
            <a:avLst/>
            <a:gdLst/>
            <a:ahLst/>
            <a:cxnLst>
              <a:cxn ang="0">
                <a:pos x="857" y="892"/>
              </a:cxn>
              <a:cxn ang="0">
                <a:pos x="809" y="886"/>
              </a:cxn>
              <a:cxn ang="0">
                <a:pos x="761" y="880"/>
              </a:cxn>
              <a:cxn ang="0">
                <a:pos x="719" y="874"/>
              </a:cxn>
              <a:cxn ang="0">
                <a:pos x="671" y="862"/>
              </a:cxn>
              <a:cxn ang="0">
                <a:pos x="623" y="850"/>
              </a:cxn>
              <a:cxn ang="0">
                <a:pos x="581" y="838"/>
              </a:cxn>
              <a:cxn ang="0">
                <a:pos x="539" y="820"/>
              </a:cxn>
              <a:cxn ang="0">
                <a:pos x="497" y="802"/>
              </a:cxn>
              <a:cxn ang="0">
                <a:pos x="455" y="778"/>
              </a:cxn>
              <a:cxn ang="0">
                <a:pos x="413" y="755"/>
              </a:cxn>
              <a:cxn ang="0">
                <a:pos x="377" y="731"/>
              </a:cxn>
              <a:cxn ang="0">
                <a:pos x="341" y="701"/>
              </a:cxn>
              <a:cxn ang="0">
                <a:pos x="305" y="671"/>
              </a:cxn>
              <a:cxn ang="0">
                <a:pos x="269" y="641"/>
              </a:cxn>
              <a:cxn ang="0">
                <a:pos x="239" y="611"/>
              </a:cxn>
              <a:cxn ang="0">
                <a:pos x="203" y="575"/>
              </a:cxn>
              <a:cxn ang="0">
                <a:pos x="180" y="539"/>
              </a:cxn>
              <a:cxn ang="0">
                <a:pos x="150" y="497"/>
              </a:cxn>
              <a:cxn ang="0">
                <a:pos x="126" y="461"/>
              </a:cxn>
              <a:cxn ang="0">
                <a:pos x="102" y="419"/>
              </a:cxn>
              <a:cxn ang="0">
                <a:pos x="84" y="377"/>
              </a:cxn>
              <a:cxn ang="0">
                <a:pos x="66" y="335"/>
              </a:cxn>
              <a:cxn ang="0">
                <a:pos x="48" y="293"/>
              </a:cxn>
              <a:cxn ang="0">
                <a:pos x="30" y="245"/>
              </a:cxn>
              <a:cxn ang="0">
                <a:pos x="24" y="204"/>
              </a:cxn>
              <a:cxn ang="0">
                <a:pos x="12" y="156"/>
              </a:cxn>
              <a:cxn ang="0">
                <a:pos x="6" y="108"/>
              </a:cxn>
              <a:cxn ang="0">
                <a:pos x="0" y="66"/>
              </a:cxn>
              <a:cxn ang="0">
                <a:pos x="0" y="18"/>
              </a:cxn>
              <a:cxn ang="0">
                <a:pos x="707" y="6"/>
              </a:cxn>
              <a:cxn ang="0">
                <a:pos x="707" y="12"/>
              </a:cxn>
              <a:cxn ang="0">
                <a:pos x="707" y="24"/>
              </a:cxn>
              <a:cxn ang="0">
                <a:pos x="707" y="30"/>
              </a:cxn>
              <a:cxn ang="0">
                <a:pos x="713" y="42"/>
              </a:cxn>
              <a:cxn ang="0">
                <a:pos x="713" y="48"/>
              </a:cxn>
              <a:cxn ang="0">
                <a:pos x="713" y="60"/>
              </a:cxn>
              <a:cxn ang="0">
                <a:pos x="719" y="66"/>
              </a:cxn>
              <a:cxn ang="0">
                <a:pos x="725" y="78"/>
              </a:cxn>
              <a:cxn ang="0">
                <a:pos x="725" y="84"/>
              </a:cxn>
              <a:cxn ang="0">
                <a:pos x="731" y="90"/>
              </a:cxn>
              <a:cxn ang="0">
                <a:pos x="737" y="102"/>
              </a:cxn>
              <a:cxn ang="0">
                <a:pos x="743" y="108"/>
              </a:cxn>
              <a:cxn ang="0">
                <a:pos x="749" y="114"/>
              </a:cxn>
              <a:cxn ang="0">
                <a:pos x="755" y="120"/>
              </a:cxn>
              <a:cxn ang="0">
                <a:pos x="761" y="126"/>
              </a:cxn>
              <a:cxn ang="0">
                <a:pos x="767" y="138"/>
              </a:cxn>
              <a:cxn ang="0">
                <a:pos x="773" y="138"/>
              </a:cxn>
              <a:cxn ang="0">
                <a:pos x="785" y="144"/>
              </a:cxn>
              <a:cxn ang="0">
                <a:pos x="791" y="150"/>
              </a:cxn>
              <a:cxn ang="0">
                <a:pos x="797" y="156"/>
              </a:cxn>
              <a:cxn ang="0">
                <a:pos x="809" y="162"/>
              </a:cxn>
              <a:cxn ang="0">
                <a:pos x="815" y="162"/>
              </a:cxn>
              <a:cxn ang="0">
                <a:pos x="821" y="168"/>
              </a:cxn>
              <a:cxn ang="0">
                <a:pos x="833" y="168"/>
              </a:cxn>
              <a:cxn ang="0">
                <a:pos x="839" y="174"/>
              </a:cxn>
              <a:cxn ang="0">
                <a:pos x="851" y="174"/>
              </a:cxn>
              <a:cxn ang="0">
                <a:pos x="863" y="174"/>
              </a:cxn>
              <a:cxn ang="0">
                <a:pos x="869" y="180"/>
              </a:cxn>
              <a:cxn ang="0">
                <a:pos x="881" y="180"/>
              </a:cxn>
              <a:cxn ang="0">
                <a:pos x="887" y="892"/>
              </a:cxn>
            </a:cxnLst>
            <a:rect l="0" t="0" r="r" b="b"/>
            <a:pathLst>
              <a:path w="887" h="892">
                <a:moveTo>
                  <a:pt x="887" y="892"/>
                </a:moveTo>
                <a:lnTo>
                  <a:pt x="869" y="892"/>
                </a:lnTo>
                <a:lnTo>
                  <a:pt x="857" y="892"/>
                </a:lnTo>
                <a:lnTo>
                  <a:pt x="839" y="892"/>
                </a:lnTo>
                <a:lnTo>
                  <a:pt x="821" y="886"/>
                </a:lnTo>
                <a:lnTo>
                  <a:pt x="809" y="886"/>
                </a:lnTo>
                <a:lnTo>
                  <a:pt x="791" y="886"/>
                </a:lnTo>
                <a:lnTo>
                  <a:pt x="779" y="886"/>
                </a:lnTo>
                <a:lnTo>
                  <a:pt x="761" y="880"/>
                </a:lnTo>
                <a:lnTo>
                  <a:pt x="749" y="880"/>
                </a:lnTo>
                <a:lnTo>
                  <a:pt x="731" y="874"/>
                </a:lnTo>
                <a:lnTo>
                  <a:pt x="719" y="874"/>
                </a:lnTo>
                <a:lnTo>
                  <a:pt x="701" y="874"/>
                </a:lnTo>
                <a:lnTo>
                  <a:pt x="683" y="868"/>
                </a:lnTo>
                <a:lnTo>
                  <a:pt x="671" y="862"/>
                </a:lnTo>
                <a:lnTo>
                  <a:pt x="653" y="862"/>
                </a:lnTo>
                <a:lnTo>
                  <a:pt x="641" y="856"/>
                </a:lnTo>
                <a:lnTo>
                  <a:pt x="623" y="850"/>
                </a:lnTo>
                <a:lnTo>
                  <a:pt x="611" y="844"/>
                </a:lnTo>
                <a:lnTo>
                  <a:pt x="599" y="844"/>
                </a:lnTo>
                <a:lnTo>
                  <a:pt x="581" y="838"/>
                </a:lnTo>
                <a:lnTo>
                  <a:pt x="569" y="832"/>
                </a:lnTo>
                <a:lnTo>
                  <a:pt x="551" y="826"/>
                </a:lnTo>
                <a:lnTo>
                  <a:pt x="539" y="820"/>
                </a:lnTo>
                <a:lnTo>
                  <a:pt x="527" y="814"/>
                </a:lnTo>
                <a:lnTo>
                  <a:pt x="509" y="808"/>
                </a:lnTo>
                <a:lnTo>
                  <a:pt x="497" y="802"/>
                </a:lnTo>
                <a:lnTo>
                  <a:pt x="485" y="796"/>
                </a:lnTo>
                <a:lnTo>
                  <a:pt x="467" y="784"/>
                </a:lnTo>
                <a:lnTo>
                  <a:pt x="455" y="778"/>
                </a:lnTo>
                <a:lnTo>
                  <a:pt x="443" y="773"/>
                </a:lnTo>
                <a:lnTo>
                  <a:pt x="431" y="767"/>
                </a:lnTo>
                <a:lnTo>
                  <a:pt x="413" y="755"/>
                </a:lnTo>
                <a:lnTo>
                  <a:pt x="401" y="749"/>
                </a:lnTo>
                <a:lnTo>
                  <a:pt x="389" y="737"/>
                </a:lnTo>
                <a:lnTo>
                  <a:pt x="377" y="731"/>
                </a:lnTo>
                <a:lnTo>
                  <a:pt x="365" y="719"/>
                </a:lnTo>
                <a:lnTo>
                  <a:pt x="353" y="713"/>
                </a:lnTo>
                <a:lnTo>
                  <a:pt x="341" y="701"/>
                </a:lnTo>
                <a:lnTo>
                  <a:pt x="329" y="695"/>
                </a:lnTo>
                <a:lnTo>
                  <a:pt x="317" y="683"/>
                </a:lnTo>
                <a:lnTo>
                  <a:pt x="305" y="671"/>
                </a:lnTo>
                <a:lnTo>
                  <a:pt x="293" y="665"/>
                </a:lnTo>
                <a:lnTo>
                  <a:pt x="281" y="653"/>
                </a:lnTo>
                <a:lnTo>
                  <a:pt x="269" y="641"/>
                </a:lnTo>
                <a:lnTo>
                  <a:pt x="257" y="629"/>
                </a:lnTo>
                <a:lnTo>
                  <a:pt x="245" y="617"/>
                </a:lnTo>
                <a:lnTo>
                  <a:pt x="239" y="611"/>
                </a:lnTo>
                <a:lnTo>
                  <a:pt x="227" y="599"/>
                </a:lnTo>
                <a:lnTo>
                  <a:pt x="215" y="587"/>
                </a:lnTo>
                <a:lnTo>
                  <a:pt x="203" y="575"/>
                </a:lnTo>
                <a:lnTo>
                  <a:pt x="197" y="563"/>
                </a:lnTo>
                <a:lnTo>
                  <a:pt x="186" y="551"/>
                </a:lnTo>
                <a:lnTo>
                  <a:pt x="180" y="539"/>
                </a:lnTo>
                <a:lnTo>
                  <a:pt x="168" y="527"/>
                </a:lnTo>
                <a:lnTo>
                  <a:pt x="162" y="509"/>
                </a:lnTo>
                <a:lnTo>
                  <a:pt x="150" y="497"/>
                </a:lnTo>
                <a:lnTo>
                  <a:pt x="144" y="485"/>
                </a:lnTo>
                <a:lnTo>
                  <a:pt x="132" y="473"/>
                </a:lnTo>
                <a:lnTo>
                  <a:pt x="126" y="461"/>
                </a:lnTo>
                <a:lnTo>
                  <a:pt x="120" y="449"/>
                </a:lnTo>
                <a:lnTo>
                  <a:pt x="108" y="431"/>
                </a:lnTo>
                <a:lnTo>
                  <a:pt x="102" y="419"/>
                </a:lnTo>
                <a:lnTo>
                  <a:pt x="96" y="407"/>
                </a:lnTo>
                <a:lnTo>
                  <a:pt x="90" y="389"/>
                </a:lnTo>
                <a:lnTo>
                  <a:pt x="84" y="377"/>
                </a:lnTo>
                <a:lnTo>
                  <a:pt x="78" y="365"/>
                </a:lnTo>
                <a:lnTo>
                  <a:pt x="72" y="347"/>
                </a:lnTo>
                <a:lnTo>
                  <a:pt x="66" y="335"/>
                </a:lnTo>
                <a:lnTo>
                  <a:pt x="60" y="317"/>
                </a:lnTo>
                <a:lnTo>
                  <a:pt x="54" y="305"/>
                </a:lnTo>
                <a:lnTo>
                  <a:pt x="48" y="293"/>
                </a:lnTo>
                <a:lnTo>
                  <a:pt x="42" y="275"/>
                </a:lnTo>
                <a:lnTo>
                  <a:pt x="36" y="263"/>
                </a:lnTo>
                <a:lnTo>
                  <a:pt x="30" y="245"/>
                </a:lnTo>
                <a:lnTo>
                  <a:pt x="30" y="233"/>
                </a:lnTo>
                <a:lnTo>
                  <a:pt x="24" y="216"/>
                </a:lnTo>
                <a:lnTo>
                  <a:pt x="24" y="204"/>
                </a:lnTo>
                <a:lnTo>
                  <a:pt x="18" y="186"/>
                </a:lnTo>
                <a:lnTo>
                  <a:pt x="12" y="174"/>
                </a:lnTo>
                <a:lnTo>
                  <a:pt x="12" y="156"/>
                </a:lnTo>
                <a:lnTo>
                  <a:pt x="12" y="138"/>
                </a:lnTo>
                <a:lnTo>
                  <a:pt x="6" y="126"/>
                </a:lnTo>
                <a:lnTo>
                  <a:pt x="6" y="108"/>
                </a:lnTo>
                <a:lnTo>
                  <a:pt x="6" y="96"/>
                </a:lnTo>
                <a:lnTo>
                  <a:pt x="0" y="78"/>
                </a:lnTo>
                <a:lnTo>
                  <a:pt x="0" y="66"/>
                </a:lnTo>
                <a:lnTo>
                  <a:pt x="0" y="48"/>
                </a:lnTo>
                <a:lnTo>
                  <a:pt x="0" y="30"/>
                </a:lnTo>
                <a:lnTo>
                  <a:pt x="0" y="18"/>
                </a:lnTo>
                <a:lnTo>
                  <a:pt x="0" y="0"/>
                </a:lnTo>
                <a:lnTo>
                  <a:pt x="707" y="0"/>
                </a:lnTo>
                <a:lnTo>
                  <a:pt x="707" y="6"/>
                </a:lnTo>
                <a:lnTo>
                  <a:pt x="707" y="6"/>
                </a:lnTo>
                <a:lnTo>
                  <a:pt x="707" y="12"/>
                </a:lnTo>
                <a:lnTo>
                  <a:pt x="707" y="12"/>
                </a:lnTo>
                <a:lnTo>
                  <a:pt x="707" y="18"/>
                </a:lnTo>
                <a:lnTo>
                  <a:pt x="707" y="18"/>
                </a:lnTo>
                <a:lnTo>
                  <a:pt x="707" y="24"/>
                </a:lnTo>
                <a:lnTo>
                  <a:pt x="707" y="24"/>
                </a:lnTo>
                <a:lnTo>
                  <a:pt x="707" y="30"/>
                </a:lnTo>
                <a:lnTo>
                  <a:pt x="707" y="30"/>
                </a:lnTo>
                <a:lnTo>
                  <a:pt x="707" y="36"/>
                </a:lnTo>
                <a:lnTo>
                  <a:pt x="707" y="36"/>
                </a:lnTo>
                <a:lnTo>
                  <a:pt x="713" y="42"/>
                </a:lnTo>
                <a:lnTo>
                  <a:pt x="713" y="42"/>
                </a:lnTo>
                <a:lnTo>
                  <a:pt x="713" y="48"/>
                </a:lnTo>
                <a:lnTo>
                  <a:pt x="713" y="48"/>
                </a:lnTo>
                <a:lnTo>
                  <a:pt x="713" y="54"/>
                </a:lnTo>
                <a:lnTo>
                  <a:pt x="713" y="54"/>
                </a:lnTo>
                <a:lnTo>
                  <a:pt x="713" y="60"/>
                </a:lnTo>
                <a:lnTo>
                  <a:pt x="719" y="60"/>
                </a:lnTo>
                <a:lnTo>
                  <a:pt x="719" y="66"/>
                </a:lnTo>
                <a:lnTo>
                  <a:pt x="719" y="66"/>
                </a:lnTo>
                <a:lnTo>
                  <a:pt x="719" y="72"/>
                </a:lnTo>
                <a:lnTo>
                  <a:pt x="719" y="72"/>
                </a:lnTo>
                <a:lnTo>
                  <a:pt x="725" y="78"/>
                </a:lnTo>
                <a:lnTo>
                  <a:pt x="725" y="78"/>
                </a:lnTo>
                <a:lnTo>
                  <a:pt x="725" y="84"/>
                </a:lnTo>
                <a:lnTo>
                  <a:pt x="725" y="84"/>
                </a:lnTo>
                <a:lnTo>
                  <a:pt x="731" y="90"/>
                </a:lnTo>
                <a:lnTo>
                  <a:pt x="731" y="90"/>
                </a:lnTo>
                <a:lnTo>
                  <a:pt x="731" y="90"/>
                </a:lnTo>
                <a:lnTo>
                  <a:pt x="731" y="96"/>
                </a:lnTo>
                <a:lnTo>
                  <a:pt x="737" y="96"/>
                </a:lnTo>
                <a:lnTo>
                  <a:pt x="737" y="102"/>
                </a:lnTo>
                <a:lnTo>
                  <a:pt x="737" y="102"/>
                </a:lnTo>
                <a:lnTo>
                  <a:pt x="737" y="108"/>
                </a:lnTo>
                <a:lnTo>
                  <a:pt x="743" y="108"/>
                </a:lnTo>
                <a:lnTo>
                  <a:pt x="743" y="108"/>
                </a:lnTo>
                <a:lnTo>
                  <a:pt x="743" y="114"/>
                </a:lnTo>
                <a:lnTo>
                  <a:pt x="749" y="114"/>
                </a:lnTo>
                <a:lnTo>
                  <a:pt x="749" y="120"/>
                </a:lnTo>
                <a:lnTo>
                  <a:pt x="749" y="120"/>
                </a:lnTo>
                <a:lnTo>
                  <a:pt x="755" y="120"/>
                </a:lnTo>
                <a:lnTo>
                  <a:pt x="755" y="126"/>
                </a:lnTo>
                <a:lnTo>
                  <a:pt x="761" y="126"/>
                </a:lnTo>
                <a:lnTo>
                  <a:pt x="761" y="126"/>
                </a:lnTo>
                <a:lnTo>
                  <a:pt x="761" y="132"/>
                </a:lnTo>
                <a:lnTo>
                  <a:pt x="767" y="132"/>
                </a:lnTo>
                <a:lnTo>
                  <a:pt x="767" y="138"/>
                </a:lnTo>
                <a:lnTo>
                  <a:pt x="767" y="138"/>
                </a:lnTo>
                <a:lnTo>
                  <a:pt x="773" y="138"/>
                </a:lnTo>
                <a:lnTo>
                  <a:pt x="773" y="138"/>
                </a:lnTo>
                <a:lnTo>
                  <a:pt x="779" y="144"/>
                </a:lnTo>
                <a:lnTo>
                  <a:pt x="779" y="144"/>
                </a:lnTo>
                <a:lnTo>
                  <a:pt x="785" y="144"/>
                </a:lnTo>
                <a:lnTo>
                  <a:pt x="785" y="150"/>
                </a:lnTo>
                <a:lnTo>
                  <a:pt x="785" y="150"/>
                </a:lnTo>
                <a:lnTo>
                  <a:pt x="791" y="150"/>
                </a:lnTo>
                <a:lnTo>
                  <a:pt x="791" y="156"/>
                </a:lnTo>
                <a:lnTo>
                  <a:pt x="797" y="156"/>
                </a:lnTo>
                <a:lnTo>
                  <a:pt x="797" y="156"/>
                </a:lnTo>
                <a:lnTo>
                  <a:pt x="803" y="156"/>
                </a:lnTo>
                <a:lnTo>
                  <a:pt x="803" y="162"/>
                </a:lnTo>
                <a:lnTo>
                  <a:pt x="809" y="162"/>
                </a:lnTo>
                <a:lnTo>
                  <a:pt x="809" y="162"/>
                </a:lnTo>
                <a:lnTo>
                  <a:pt x="815" y="162"/>
                </a:lnTo>
                <a:lnTo>
                  <a:pt x="815" y="162"/>
                </a:lnTo>
                <a:lnTo>
                  <a:pt x="821" y="168"/>
                </a:lnTo>
                <a:lnTo>
                  <a:pt x="821" y="168"/>
                </a:lnTo>
                <a:lnTo>
                  <a:pt x="821" y="168"/>
                </a:lnTo>
                <a:lnTo>
                  <a:pt x="827" y="168"/>
                </a:lnTo>
                <a:lnTo>
                  <a:pt x="827" y="168"/>
                </a:lnTo>
                <a:lnTo>
                  <a:pt x="833" y="168"/>
                </a:lnTo>
                <a:lnTo>
                  <a:pt x="833" y="174"/>
                </a:lnTo>
                <a:lnTo>
                  <a:pt x="839" y="174"/>
                </a:lnTo>
                <a:lnTo>
                  <a:pt x="839" y="174"/>
                </a:lnTo>
                <a:lnTo>
                  <a:pt x="845" y="174"/>
                </a:lnTo>
                <a:lnTo>
                  <a:pt x="851" y="174"/>
                </a:lnTo>
                <a:lnTo>
                  <a:pt x="851" y="174"/>
                </a:lnTo>
                <a:lnTo>
                  <a:pt x="857" y="174"/>
                </a:lnTo>
                <a:lnTo>
                  <a:pt x="857" y="174"/>
                </a:lnTo>
                <a:lnTo>
                  <a:pt x="863" y="174"/>
                </a:lnTo>
                <a:lnTo>
                  <a:pt x="863" y="180"/>
                </a:lnTo>
                <a:lnTo>
                  <a:pt x="869" y="180"/>
                </a:lnTo>
                <a:lnTo>
                  <a:pt x="869" y="180"/>
                </a:lnTo>
                <a:lnTo>
                  <a:pt x="875" y="180"/>
                </a:lnTo>
                <a:lnTo>
                  <a:pt x="875" y="180"/>
                </a:lnTo>
                <a:lnTo>
                  <a:pt x="881" y="180"/>
                </a:lnTo>
                <a:lnTo>
                  <a:pt x="881" y="180"/>
                </a:lnTo>
                <a:lnTo>
                  <a:pt x="887" y="180"/>
                </a:lnTo>
                <a:lnTo>
                  <a:pt x="887" y="892"/>
                </a:lnTo>
                <a:close/>
              </a:path>
            </a:pathLst>
          </a:custGeom>
          <a:solidFill>
            <a:srgbClr val="FF0000"/>
          </a:solidFill>
          <a:ln w="9525">
            <a:solidFill>
              <a:srgbClr val="000000"/>
            </a:solidFill>
            <a:prstDash val="solid"/>
            <a:round/>
            <a:headEnd/>
            <a:tailEnd/>
          </a:ln>
        </p:spPr>
        <p:txBody>
          <a:bodyPr/>
          <a:lstStyle/>
          <a:p>
            <a:endParaRPr lang="es-ES"/>
          </a:p>
        </p:txBody>
      </p:sp>
      <p:sp>
        <p:nvSpPr>
          <p:cNvPr id="57461" name="Freeform 117"/>
          <p:cNvSpPr>
            <a:spLocks/>
          </p:cNvSpPr>
          <p:nvPr/>
        </p:nvSpPr>
        <p:spPr bwMode="auto">
          <a:xfrm rot="-24391842">
            <a:off x="5545138" y="2425700"/>
            <a:ext cx="677862" cy="674688"/>
          </a:xfrm>
          <a:custGeom>
            <a:avLst/>
            <a:gdLst/>
            <a:ahLst/>
            <a:cxnLst>
              <a:cxn ang="0">
                <a:pos x="0" y="856"/>
              </a:cxn>
              <a:cxn ang="0">
                <a:pos x="0" y="808"/>
              </a:cxn>
              <a:cxn ang="0">
                <a:pos x="6" y="766"/>
              </a:cxn>
              <a:cxn ang="0">
                <a:pos x="12" y="718"/>
              </a:cxn>
              <a:cxn ang="0">
                <a:pos x="24" y="670"/>
              </a:cxn>
              <a:cxn ang="0">
                <a:pos x="36" y="628"/>
              </a:cxn>
              <a:cxn ang="0">
                <a:pos x="54" y="580"/>
              </a:cxn>
              <a:cxn ang="0">
                <a:pos x="72" y="539"/>
              </a:cxn>
              <a:cxn ang="0">
                <a:pos x="90" y="497"/>
              </a:cxn>
              <a:cxn ang="0">
                <a:pos x="108" y="455"/>
              </a:cxn>
              <a:cxn ang="0">
                <a:pos x="132" y="419"/>
              </a:cxn>
              <a:cxn ang="0">
                <a:pos x="162" y="377"/>
              </a:cxn>
              <a:cxn ang="0">
                <a:pos x="186" y="341"/>
              </a:cxn>
              <a:cxn ang="0">
                <a:pos x="215" y="305"/>
              </a:cxn>
              <a:cxn ang="0">
                <a:pos x="245" y="269"/>
              </a:cxn>
              <a:cxn ang="0">
                <a:pos x="281" y="239"/>
              </a:cxn>
              <a:cxn ang="0">
                <a:pos x="317" y="203"/>
              </a:cxn>
              <a:cxn ang="0">
                <a:pos x="353" y="179"/>
              </a:cxn>
              <a:cxn ang="0">
                <a:pos x="389" y="149"/>
              </a:cxn>
              <a:cxn ang="0">
                <a:pos x="431" y="125"/>
              </a:cxn>
              <a:cxn ang="0">
                <a:pos x="467" y="101"/>
              </a:cxn>
              <a:cxn ang="0">
                <a:pos x="509" y="83"/>
              </a:cxn>
              <a:cxn ang="0">
                <a:pos x="551" y="65"/>
              </a:cxn>
              <a:cxn ang="0">
                <a:pos x="599" y="47"/>
              </a:cxn>
              <a:cxn ang="0">
                <a:pos x="641" y="35"/>
              </a:cxn>
              <a:cxn ang="0">
                <a:pos x="683" y="23"/>
              </a:cxn>
              <a:cxn ang="0">
                <a:pos x="731" y="12"/>
              </a:cxn>
              <a:cxn ang="0">
                <a:pos x="779" y="6"/>
              </a:cxn>
              <a:cxn ang="0">
                <a:pos x="821" y="0"/>
              </a:cxn>
              <a:cxn ang="0">
                <a:pos x="869" y="0"/>
              </a:cxn>
              <a:cxn ang="0">
                <a:pos x="881" y="712"/>
              </a:cxn>
              <a:cxn ang="0">
                <a:pos x="875" y="712"/>
              </a:cxn>
              <a:cxn ang="0">
                <a:pos x="863" y="712"/>
              </a:cxn>
              <a:cxn ang="0">
                <a:pos x="857" y="712"/>
              </a:cxn>
              <a:cxn ang="0">
                <a:pos x="845" y="718"/>
              </a:cxn>
              <a:cxn ang="0">
                <a:pos x="833" y="718"/>
              </a:cxn>
              <a:cxn ang="0">
                <a:pos x="827" y="718"/>
              </a:cxn>
              <a:cxn ang="0">
                <a:pos x="821" y="724"/>
              </a:cxn>
              <a:cxn ang="0">
                <a:pos x="809" y="730"/>
              </a:cxn>
              <a:cxn ang="0">
                <a:pos x="803" y="730"/>
              </a:cxn>
              <a:cxn ang="0">
                <a:pos x="791" y="736"/>
              </a:cxn>
              <a:cxn ang="0">
                <a:pos x="785" y="742"/>
              </a:cxn>
              <a:cxn ang="0">
                <a:pos x="779" y="748"/>
              </a:cxn>
              <a:cxn ang="0">
                <a:pos x="767" y="754"/>
              </a:cxn>
              <a:cxn ang="0">
                <a:pos x="761" y="760"/>
              </a:cxn>
              <a:cxn ang="0">
                <a:pos x="755" y="766"/>
              </a:cxn>
              <a:cxn ang="0">
                <a:pos x="749" y="772"/>
              </a:cxn>
              <a:cxn ang="0">
                <a:pos x="743" y="778"/>
              </a:cxn>
              <a:cxn ang="0">
                <a:pos x="737" y="784"/>
              </a:cxn>
              <a:cxn ang="0">
                <a:pos x="731" y="796"/>
              </a:cxn>
              <a:cxn ang="0">
                <a:pos x="731" y="802"/>
              </a:cxn>
              <a:cxn ang="0">
                <a:pos x="725" y="808"/>
              </a:cxn>
              <a:cxn ang="0">
                <a:pos x="719" y="820"/>
              </a:cxn>
              <a:cxn ang="0">
                <a:pos x="719" y="826"/>
              </a:cxn>
              <a:cxn ang="0">
                <a:pos x="713" y="838"/>
              </a:cxn>
              <a:cxn ang="0">
                <a:pos x="713" y="844"/>
              </a:cxn>
              <a:cxn ang="0">
                <a:pos x="707" y="856"/>
              </a:cxn>
              <a:cxn ang="0">
                <a:pos x="707" y="862"/>
              </a:cxn>
              <a:cxn ang="0">
                <a:pos x="707" y="874"/>
              </a:cxn>
              <a:cxn ang="0">
                <a:pos x="707" y="880"/>
              </a:cxn>
              <a:cxn ang="0">
                <a:pos x="0" y="886"/>
              </a:cxn>
            </a:cxnLst>
            <a:rect l="0" t="0" r="r" b="b"/>
            <a:pathLst>
              <a:path w="887" h="886">
                <a:moveTo>
                  <a:pt x="0" y="886"/>
                </a:moveTo>
                <a:lnTo>
                  <a:pt x="0" y="874"/>
                </a:lnTo>
                <a:lnTo>
                  <a:pt x="0" y="856"/>
                </a:lnTo>
                <a:lnTo>
                  <a:pt x="0" y="838"/>
                </a:lnTo>
                <a:lnTo>
                  <a:pt x="0" y="826"/>
                </a:lnTo>
                <a:lnTo>
                  <a:pt x="0" y="808"/>
                </a:lnTo>
                <a:lnTo>
                  <a:pt x="6" y="796"/>
                </a:lnTo>
                <a:lnTo>
                  <a:pt x="6" y="778"/>
                </a:lnTo>
                <a:lnTo>
                  <a:pt x="6" y="766"/>
                </a:lnTo>
                <a:lnTo>
                  <a:pt x="12" y="748"/>
                </a:lnTo>
                <a:lnTo>
                  <a:pt x="12" y="730"/>
                </a:lnTo>
                <a:lnTo>
                  <a:pt x="12" y="718"/>
                </a:lnTo>
                <a:lnTo>
                  <a:pt x="18" y="700"/>
                </a:lnTo>
                <a:lnTo>
                  <a:pt x="24" y="688"/>
                </a:lnTo>
                <a:lnTo>
                  <a:pt x="24" y="670"/>
                </a:lnTo>
                <a:lnTo>
                  <a:pt x="30" y="658"/>
                </a:lnTo>
                <a:lnTo>
                  <a:pt x="30" y="640"/>
                </a:lnTo>
                <a:lnTo>
                  <a:pt x="36" y="628"/>
                </a:lnTo>
                <a:lnTo>
                  <a:pt x="42" y="610"/>
                </a:lnTo>
                <a:lnTo>
                  <a:pt x="48" y="598"/>
                </a:lnTo>
                <a:lnTo>
                  <a:pt x="54" y="580"/>
                </a:lnTo>
                <a:lnTo>
                  <a:pt x="60" y="569"/>
                </a:lnTo>
                <a:lnTo>
                  <a:pt x="66" y="557"/>
                </a:lnTo>
                <a:lnTo>
                  <a:pt x="72" y="539"/>
                </a:lnTo>
                <a:lnTo>
                  <a:pt x="78" y="527"/>
                </a:lnTo>
                <a:lnTo>
                  <a:pt x="84" y="509"/>
                </a:lnTo>
                <a:lnTo>
                  <a:pt x="90" y="497"/>
                </a:lnTo>
                <a:lnTo>
                  <a:pt x="96" y="485"/>
                </a:lnTo>
                <a:lnTo>
                  <a:pt x="102" y="473"/>
                </a:lnTo>
                <a:lnTo>
                  <a:pt x="108" y="455"/>
                </a:lnTo>
                <a:lnTo>
                  <a:pt x="120" y="443"/>
                </a:lnTo>
                <a:lnTo>
                  <a:pt x="126" y="431"/>
                </a:lnTo>
                <a:lnTo>
                  <a:pt x="132" y="419"/>
                </a:lnTo>
                <a:lnTo>
                  <a:pt x="144" y="401"/>
                </a:lnTo>
                <a:lnTo>
                  <a:pt x="150" y="389"/>
                </a:lnTo>
                <a:lnTo>
                  <a:pt x="162" y="377"/>
                </a:lnTo>
                <a:lnTo>
                  <a:pt x="168" y="365"/>
                </a:lnTo>
                <a:lnTo>
                  <a:pt x="180" y="353"/>
                </a:lnTo>
                <a:lnTo>
                  <a:pt x="186" y="341"/>
                </a:lnTo>
                <a:lnTo>
                  <a:pt x="197" y="329"/>
                </a:lnTo>
                <a:lnTo>
                  <a:pt x="203" y="317"/>
                </a:lnTo>
                <a:lnTo>
                  <a:pt x="215" y="305"/>
                </a:lnTo>
                <a:lnTo>
                  <a:pt x="227" y="293"/>
                </a:lnTo>
                <a:lnTo>
                  <a:pt x="239" y="281"/>
                </a:lnTo>
                <a:lnTo>
                  <a:pt x="245" y="269"/>
                </a:lnTo>
                <a:lnTo>
                  <a:pt x="257" y="257"/>
                </a:lnTo>
                <a:lnTo>
                  <a:pt x="269" y="245"/>
                </a:lnTo>
                <a:lnTo>
                  <a:pt x="281" y="239"/>
                </a:lnTo>
                <a:lnTo>
                  <a:pt x="293" y="227"/>
                </a:lnTo>
                <a:lnTo>
                  <a:pt x="305" y="215"/>
                </a:lnTo>
                <a:lnTo>
                  <a:pt x="317" y="203"/>
                </a:lnTo>
                <a:lnTo>
                  <a:pt x="329" y="197"/>
                </a:lnTo>
                <a:lnTo>
                  <a:pt x="341" y="185"/>
                </a:lnTo>
                <a:lnTo>
                  <a:pt x="353" y="179"/>
                </a:lnTo>
                <a:lnTo>
                  <a:pt x="365" y="167"/>
                </a:lnTo>
                <a:lnTo>
                  <a:pt x="377" y="161"/>
                </a:lnTo>
                <a:lnTo>
                  <a:pt x="389" y="149"/>
                </a:lnTo>
                <a:lnTo>
                  <a:pt x="401" y="143"/>
                </a:lnTo>
                <a:lnTo>
                  <a:pt x="413" y="131"/>
                </a:lnTo>
                <a:lnTo>
                  <a:pt x="431" y="125"/>
                </a:lnTo>
                <a:lnTo>
                  <a:pt x="443" y="119"/>
                </a:lnTo>
                <a:lnTo>
                  <a:pt x="455" y="107"/>
                </a:lnTo>
                <a:lnTo>
                  <a:pt x="467" y="101"/>
                </a:lnTo>
                <a:lnTo>
                  <a:pt x="485" y="95"/>
                </a:lnTo>
                <a:lnTo>
                  <a:pt x="497" y="89"/>
                </a:lnTo>
                <a:lnTo>
                  <a:pt x="509" y="83"/>
                </a:lnTo>
                <a:lnTo>
                  <a:pt x="527" y="77"/>
                </a:lnTo>
                <a:lnTo>
                  <a:pt x="539" y="71"/>
                </a:lnTo>
                <a:lnTo>
                  <a:pt x="551" y="65"/>
                </a:lnTo>
                <a:lnTo>
                  <a:pt x="569" y="59"/>
                </a:lnTo>
                <a:lnTo>
                  <a:pt x="581" y="53"/>
                </a:lnTo>
                <a:lnTo>
                  <a:pt x="599" y="47"/>
                </a:lnTo>
                <a:lnTo>
                  <a:pt x="611" y="41"/>
                </a:lnTo>
                <a:lnTo>
                  <a:pt x="623" y="35"/>
                </a:lnTo>
                <a:lnTo>
                  <a:pt x="641" y="35"/>
                </a:lnTo>
                <a:lnTo>
                  <a:pt x="653" y="29"/>
                </a:lnTo>
                <a:lnTo>
                  <a:pt x="671" y="23"/>
                </a:lnTo>
                <a:lnTo>
                  <a:pt x="683" y="23"/>
                </a:lnTo>
                <a:lnTo>
                  <a:pt x="701" y="18"/>
                </a:lnTo>
                <a:lnTo>
                  <a:pt x="719" y="12"/>
                </a:lnTo>
                <a:lnTo>
                  <a:pt x="731" y="12"/>
                </a:lnTo>
                <a:lnTo>
                  <a:pt x="749" y="12"/>
                </a:lnTo>
                <a:lnTo>
                  <a:pt x="761" y="6"/>
                </a:lnTo>
                <a:lnTo>
                  <a:pt x="779" y="6"/>
                </a:lnTo>
                <a:lnTo>
                  <a:pt x="791" y="6"/>
                </a:lnTo>
                <a:lnTo>
                  <a:pt x="809" y="0"/>
                </a:lnTo>
                <a:lnTo>
                  <a:pt x="821" y="0"/>
                </a:lnTo>
                <a:lnTo>
                  <a:pt x="839" y="0"/>
                </a:lnTo>
                <a:lnTo>
                  <a:pt x="857" y="0"/>
                </a:lnTo>
                <a:lnTo>
                  <a:pt x="869" y="0"/>
                </a:lnTo>
                <a:lnTo>
                  <a:pt x="887" y="0"/>
                </a:lnTo>
                <a:lnTo>
                  <a:pt x="887" y="712"/>
                </a:lnTo>
                <a:lnTo>
                  <a:pt x="881" y="712"/>
                </a:lnTo>
                <a:lnTo>
                  <a:pt x="881" y="712"/>
                </a:lnTo>
                <a:lnTo>
                  <a:pt x="875" y="712"/>
                </a:lnTo>
                <a:lnTo>
                  <a:pt x="875" y="712"/>
                </a:lnTo>
                <a:lnTo>
                  <a:pt x="869" y="712"/>
                </a:lnTo>
                <a:lnTo>
                  <a:pt x="869" y="712"/>
                </a:lnTo>
                <a:lnTo>
                  <a:pt x="863" y="712"/>
                </a:lnTo>
                <a:lnTo>
                  <a:pt x="863" y="712"/>
                </a:lnTo>
                <a:lnTo>
                  <a:pt x="857" y="712"/>
                </a:lnTo>
                <a:lnTo>
                  <a:pt x="857" y="712"/>
                </a:lnTo>
                <a:lnTo>
                  <a:pt x="851" y="712"/>
                </a:lnTo>
                <a:lnTo>
                  <a:pt x="851" y="712"/>
                </a:lnTo>
                <a:lnTo>
                  <a:pt x="845" y="718"/>
                </a:lnTo>
                <a:lnTo>
                  <a:pt x="839" y="718"/>
                </a:lnTo>
                <a:lnTo>
                  <a:pt x="839" y="718"/>
                </a:lnTo>
                <a:lnTo>
                  <a:pt x="833" y="718"/>
                </a:lnTo>
                <a:lnTo>
                  <a:pt x="833" y="718"/>
                </a:lnTo>
                <a:lnTo>
                  <a:pt x="827" y="718"/>
                </a:lnTo>
                <a:lnTo>
                  <a:pt x="827" y="718"/>
                </a:lnTo>
                <a:lnTo>
                  <a:pt x="821" y="724"/>
                </a:lnTo>
                <a:lnTo>
                  <a:pt x="821" y="724"/>
                </a:lnTo>
                <a:lnTo>
                  <a:pt x="821" y="724"/>
                </a:lnTo>
                <a:lnTo>
                  <a:pt x="815" y="724"/>
                </a:lnTo>
                <a:lnTo>
                  <a:pt x="815" y="724"/>
                </a:lnTo>
                <a:lnTo>
                  <a:pt x="809" y="730"/>
                </a:lnTo>
                <a:lnTo>
                  <a:pt x="809" y="730"/>
                </a:lnTo>
                <a:lnTo>
                  <a:pt x="803" y="730"/>
                </a:lnTo>
                <a:lnTo>
                  <a:pt x="803" y="730"/>
                </a:lnTo>
                <a:lnTo>
                  <a:pt x="797" y="730"/>
                </a:lnTo>
                <a:lnTo>
                  <a:pt x="797" y="736"/>
                </a:lnTo>
                <a:lnTo>
                  <a:pt x="791" y="736"/>
                </a:lnTo>
                <a:lnTo>
                  <a:pt x="791" y="736"/>
                </a:lnTo>
                <a:lnTo>
                  <a:pt x="785" y="742"/>
                </a:lnTo>
                <a:lnTo>
                  <a:pt x="785" y="742"/>
                </a:lnTo>
                <a:lnTo>
                  <a:pt x="785" y="742"/>
                </a:lnTo>
                <a:lnTo>
                  <a:pt x="779" y="742"/>
                </a:lnTo>
                <a:lnTo>
                  <a:pt x="779" y="748"/>
                </a:lnTo>
                <a:lnTo>
                  <a:pt x="773" y="748"/>
                </a:lnTo>
                <a:lnTo>
                  <a:pt x="773" y="748"/>
                </a:lnTo>
                <a:lnTo>
                  <a:pt x="767" y="754"/>
                </a:lnTo>
                <a:lnTo>
                  <a:pt x="767" y="754"/>
                </a:lnTo>
                <a:lnTo>
                  <a:pt x="767" y="754"/>
                </a:lnTo>
                <a:lnTo>
                  <a:pt x="761" y="760"/>
                </a:lnTo>
                <a:lnTo>
                  <a:pt x="761" y="760"/>
                </a:lnTo>
                <a:lnTo>
                  <a:pt x="761" y="760"/>
                </a:lnTo>
                <a:lnTo>
                  <a:pt x="755" y="766"/>
                </a:lnTo>
                <a:lnTo>
                  <a:pt x="755" y="766"/>
                </a:lnTo>
                <a:lnTo>
                  <a:pt x="749" y="772"/>
                </a:lnTo>
                <a:lnTo>
                  <a:pt x="749" y="772"/>
                </a:lnTo>
                <a:lnTo>
                  <a:pt x="749" y="772"/>
                </a:lnTo>
                <a:lnTo>
                  <a:pt x="743" y="778"/>
                </a:lnTo>
                <a:lnTo>
                  <a:pt x="743" y="778"/>
                </a:lnTo>
                <a:lnTo>
                  <a:pt x="743" y="778"/>
                </a:lnTo>
                <a:lnTo>
                  <a:pt x="737" y="784"/>
                </a:lnTo>
                <a:lnTo>
                  <a:pt x="737" y="784"/>
                </a:lnTo>
                <a:lnTo>
                  <a:pt x="737" y="790"/>
                </a:lnTo>
                <a:lnTo>
                  <a:pt x="737" y="790"/>
                </a:lnTo>
                <a:lnTo>
                  <a:pt x="731" y="796"/>
                </a:lnTo>
                <a:lnTo>
                  <a:pt x="731" y="796"/>
                </a:lnTo>
                <a:lnTo>
                  <a:pt x="731" y="796"/>
                </a:lnTo>
                <a:lnTo>
                  <a:pt x="731" y="802"/>
                </a:lnTo>
                <a:lnTo>
                  <a:pt x="725" y="802"/>
                </a:lnTo>
                <a:lnTo>
                  <a:pt x="725" y="808"/>
                </a:lnTo>
                <a:lnTo>
                  <a:pt x="725" y="808"/>
                </a:lnTo>
                <a:lnTo>
                  <a:pt x="725" y="814"/>
                </a:lnTo>
                <a:lnTo>
                  <a:pt x="719" y="814"/>
                </a:lnTo>
                <a:lnTo>
                  <a:pt x="719" y="820"/>
                </a:lnTo>
                <a:lnTo>
                  <a:pt x="719" y="820"/>
                </a:lnTo>
                <a:lnTo>
                  <a:pt x="719" y="826"/>
                </a:lnTo>
                <a:lnTo>
                  <a:pt x="719" y="826"/>
                </a:lnTo>
                <a:lnTo>
                  <a:pt x="713" y="832"/>
                </a:lnTo>
                <a:lnTo>
                  <a:pt x="713" y="832"/>
                </a:lnTo>
                <a:lnTo>
                  <a:pt x="713" y="838"/>
                </a:lnTo>
                <a:lnTo>
                  <a:pt x="713" y="838"/>
                </a:lnTo>
                <a:lnTo>
                  <a:pt x="713" y="844"/>
                </a:lnTo>
                <a:lnTo>
                  <a:pt x="713" y="844"/>
                </a:lnTo>
                <a:lnTo>
                  <a:pt x="713" y="850"/>
                </a:lnTo>
                <a:lnTo>
                  <a:pt x="707" y="850"/>
                </a:lnTo>
                <a:lnTo>
                  <a:pt x="707" y="856"/>
                </a:lnTo>
                <a:lnTo>
                  <a:pt x="707" y="856"/>
                </a:lnTo>
                <a:lnTo>
                  <a:pt x="707" y="862"/>
                </a:lnTo>
                <a:lnTo>
                  <a:pt x="707" y="862"/>
                </a:lnTo>
                <a:lnTo>
                  <a:pt x="707" y="868"/>
                </a:lnTo>
                <a:lnTo>
                  <a:pt x="707" y="868"/>
                </a:lnTo>
                <a:lnTo>
                  <a:pt x="707" y="874"/>
                </a:lnTo>
                <a:lnTo>
                  <a:pt x="707" y="874"/>
                </a:lnTo>
                <a:lnTo>
                  <a:pt x="707" y="880"/>
                </a:lnTo>
                <a:lnTo>
                  <a:pt x="707" y="880"/>
                </a:lnTo>
                <a:lnTo>
                  <a:pt x="707" y="886"/>
                </a:lnTo>
                <a:lnTo>
                  <a:pt x="707" y="886"/>
                </a:lnTo>
                <a:lnTo>
                  <a:pt x="0" y="886"/>
                </a:lnTo>
                <a:close/>
              </a:path>
            </a:pathLst>
          </a:custGeom>
          <a:solidFill>
            <a:srgbClr val="009900"/>
          </a:solidFill>
          <a:ln w="9525">
            <a:solidFill>
              <a:srgbClr val="000000"/>
            </a:solidFill>
            <a:prstDash val="solid"/>
            <a:round/>
            <a:headEnd/>
            <a:tailEnd/>
          </a:ln>
        </p:spPr>
        <p:txBody>
          <a:bodyPr/>
          <a:lstStyle/>
          <a:p>
            <a:endParaRPr lang="es-ES"/>
          </a:p>
        </p:txBody>
      </p:sp>
      <p:sp>
        <p:nvSpPr>
          <p:cNvPr id="57469" name="Freeform 125"/>
          <p:cNvSpPr>
            <a:spLocks/>
          </p:cNvSpPr>
          <p:nvPr/>
        </p:nvSpPr>
        <p:spPr bwMode="auto">
          <a:xfrm rot="-2626207">
            <a:off x="7294563" y="1933575"/>
            <a:ext cx="677862" cy="674688"/>
          </a:xfrm>
          <a:custGeom>
            <a:avLst/>
            <a:gdLst/>
            <a:ahLst/>
            <a:cxnLst>
              <a:cxn ang="0">
                <a:pos x="30" y="0"/>
              </a:cxn>
              <a:cxn ang="0">
                <a:pos x="77" y="0"/>
              </a:cxn>
              <a:cxn ang="0">
                <a:pos x="119" y="6"/>
              </a:cxn>
              <a:cxn ang="0">
                <a:pos x="167" y="12"/>
              </a:cxn>
              <a:cxn ang="0">
                <a:pos x="215" y="23"/>
              </a:cxn>
              <a:cxn ang="0">
                <a:pos x="257" y="35"/>
              </a:cxn>
              <a:cxn ang="0">
                <a:pos x="299" y="53"/>
              </a:cxn>
              <a:cxn ang="0">
                <a:pos x="347" y="71"/>
              </a:cxn>
              <a:cxn ang="0">
                <a:pos x="389" y="89"/>
              </a:cxn>
              <a:cxn ang="0">
                <a:pos x="431" y="107"/>
              </a:cxn>
              <a:cxn ang="0">
                <a:pos x="467" y="131"/>
              </a:cxn>
              <a:cxn ang="0">
                <a:pos x="509" y="161"/>
              </a:cxn>
              <a:cxn ang="0">
                <a:pos x="545" y="185"/>
              </a:cxn>
              <a:cxn ang="0">
                <a:pos x="581" y="215"/>
              </a:cxn>
              <a:cxn ang="0">
                <a:pos x="617" y="245"/>
              </a:cxn>
              <a:cxn ang="0">
                <a:pos x="647" y="281"/>
              </a:cxn>
              <a:cxn ang="0">
                <a:pos x="677" y="317"/>
              </a:cxn>
              <a:cxn ang="0">
                <a:pos x="707" y="353"/>
              </a:cxn>
              <a:cxn ang="0">
                <a:pos x="731" y="389"/>
              </a:cxn>
              <a:cxn ang="0">
                <a:pos x="761" y="431"/>
              </a:cxn>
              <a:cxn ang="0">
                <a:pos x="779" y="473"/>
              </a:cxn>
              <a:cxn ang="0">
                <a:pos x="803" y="509"/>
              </a:cxn>
              <a:cxn ang="0">
                <a:pos x="821" y="557"/>
              </a:cxn>
              <a:cxn ang="0">
                <a:pos x="838" y="598"/>
              </a:cxn>
              <a:cxn ang="0">
                <a:pos x="850" y="640"/>
              </a:cxn>
              <a:cxn ang="0">
                <a:pos x="862" y="688"/>
              </a:cxn>
              <a:cxn ang="0">
                <a:pos x="874" y="730"/>
              </a:cxn>
              <a:cxn ang="0">
                <a:pos x="880" y="778"/>
              </a:cxn>
              <a:cxn ang="0">
                <a:pos x="880" y="826"/>
              </a:cxn>
              <a:cxn ang="0">
                <a:pos x="886" y="874"/>
              </a:cxn>
              <a:cxn ang="0">
                <a:pos x="179" y="886"/>
              </a:cxn>
              <a:cxn ang="0">
                <a:pos x="179" y="874"/>
              </a:cxn>
              <a:cxn ang="0">
                <a:pos x="179" y="868"/>
              </a:cxn>
              <a:cxn ang="0">
                <a:pos x="173" y="856"/>
              </a:cxn>
              <a:cxn ang="0">
                <a:pos x="173" y="850"/>
              </a:cxn>
              <a:cxn ang="0">
                <a:pos x="173" y="838"/>
              </a:cxn>
              <a:cxn ang="0">
                <a:pos x="167" y="832"/>
              </a:cxn>
              <a:cxn ang="0">
                <a:pos x="167" y="820"/>
              </a:cxn>
              <a:cxn ang="0">
                <a:pos x="161" y="814"/>
              </a:cxn>
              <a:cxn ang="0">
                <a:pos x="155" y="802"/>
              </a:cxn>
              <a:cxn ang="0">
                <a:pos x="149" y="796"/>
              </a:cxn>
              <a:cxn ang="0">
                <a:pos x="149" y="790"/>
              </a:cxn>
              <a:cxn ang="0">
                <a:pos x="143" y="778"/>
              </a:cxn>
              <a:cxn ang="0">
                <a:pos x="137" y="772"/>
              </a:cxn>
              <a:cxn ang="0">
                <a:pos x="131" y="766"/>
              </a:cxn>
              <a:cxn ang="0">
                <a:pos x="125" y="760"/>
              </a:cxn>
              <a:cxn ang="0">
                <a:pos x="113" y="754"/>
              </a:cxn>
              <a:cxn ang="0">
                <a:pos x="107" y="748"/>
              </a:cxn>
              <a:cxn ang="0">
                <a:pos x="101" y="742"/>
              </a:cxn>
              <a:cxn ang="0">
                <a:pos x="95" y="736"/>
              </a:cxn>
              <a:cxn ang="0">
                <a:pos x="83" y="730"/>
              </a:cxn>
              <a:cxn ang="0">
                <a:pos x="77" y="730"/>
              </a:cxn>
              <a:cxn ang="0">
                <a:pos x="66" y="724"/>
              </a:cxn>
              <a:cxn ang="0">
                <a:pos x="60" y="724"/>
              </a:cxn>
              <a:cxn ang="0">
                <a:pos x="54" y="718"/>
              </a:cxn>
              <a:cxn ang="0">
                <a:pos x="42" y="718"/>
              </a:cxn>
              <a:cxn ang="0">
                <a:pos x="30" y="712"/>
              </a:cxn>
              <a:cxn ang="0">
                <a:pos x="24" y="712"/>
              </a:cxn>
              <a:cxn ang="0">
                <a:pos x="12" y="712"/>
              </a:cxn>
              <a:cxn ang="0">
                <a:pos x="6" y="712"/>
              </a:cxn>
              <a:cxn ang="0">
                <a:pos x="0" y="0"/>
              </a:cxn>
            </a:cxnLst>
            <a:rect l="0" t="0" r="r" b="b"/>
            <a:pathLst>
              <a:path w="886" h="886">
                <a:moveTo>
                  <a:pt x="0" y="0"/>
                </a:moveTo>
                <a:lnTo>
                  <a:pt x="12" y="0"/>
                </a:lnTo>
                <a:lnTo>
                  <a:pt x="30" y="0"/>
                </a:lnTo>
                <a:lnTo>
                  <a:pt x="42" y="0"/>
                </a:lnTo>
                <a:lnTo>
                  <a:pt x="60" y="0"/>
                </a:lnTo>
                <a:lnTo>
                  <a:pt x="77" y="0"/>
                </a:lnTo>
                <a:lnTo>
                  <a:pt x="89" y="6"/>
                </a:lnTo>
                <a:lnTo>
                  <a:pt x="107" y="6"/>
                </a:lnTo>
                <a:lnTo>
                  <a:pt x="119" y="6"/>
                </a:lnTo>
                <a:lnTo>
                  <a:pt x="137" y="12"/>
                </a:lnTo>
                <a:lnTo>
                  <a:pt x="149" y="12"/>
                </a:lnTo>
                <a:lnTo>
                  <a:pt x="167" y="12"/>
                </a:lnTo>
                <a:lnTo>
                  <a:pt x="185" y="18"/>
                </a:lnTo>
                <a:lnTo>
                  <a:pt x="197" y="23"/>
                </a:lnTo>
                <a:lnTo>
                  <a:pt x="215" y="23"/>
                </a:lnTo>
                <a:lnTo>
                  <a:pt x="227" y="29"/>
                </a:lnTo>
                <a:lnTo>
                  <a:pt x="245" y="35"/>
                </a:lnTo>
                <a:lnTo>
                  <a:pt x="257" y="35"/>
                </a:lnTo>
                <a:lnTo>
                  <a:pt x="269" y="41"/>
                </a:lnTo>
                <a:lnTo>
                  <a:pt x="287" y="47"/>
                </a:lnTo>
                <a:lnTo>
                  <a:pt x="299" y="53"/>
                </a:lnTo>
                <a:lnTo>
                  <a:pt x="317" y="59"/>
                </a:lnTo>
                <a:lnTo>
                  <a:pt x="329" y="65"/>
                </a:lnTo>
                <a:lnTo>
                  <a:pt x="347" y="71"/>
                </a:lnTo>
                <a:lnTo>
                  <a:pt x="359" y="77"/>
                </a:lnTo>
                <a:lnTo>
                  <a:pt x="371" y="83"/>
                </a:lnTo>
                <a:lnTo>
                  <a:pt x="389" y="89"/>
                </a:lnTo>
                <a:lnTo>
                  <a:pt x="401" y="95"/>
                </a:lnTo>
                <a:lnTo>
                  <a:pt x="413" y="101"/>
                </a:lnTo>
                <a:lnTo>
                  <a:pt x="431" y="107"/>
                </a:lnTo>
                <a:lnTo>
                  <a:pt x="443" y="119"/>
                </a:lnTo>
                <a:lnTo>
                  <a:pt x="455" y="125"/>
                </a:lnTo>
                <a:lnTo>
                  <a:pt x="467" y="131"/>
                </a:lnTo>
                <a:lnTo>
                  <a:pt x="479" y="143"/>
                </a:lnTo>
                <a:lnTo>
                  <a:pt x="497" y="149"/>
                </a:lnTo>
                <a:lnTo>
                  <a:pt x="509" y="161"/>
                </a:lnTo>
                <a:lnTo>
                  <a:pt x="521" y="167"/>
                </a:lnTo>
                <a:lnTo>
                  <a:pt x="533" y="179"/>
                </a:lnTo>
                <a:lnTo>
                  <a:pt x="545" y="185"/>
                </a:lnTo>
                <a:lnTo>
                  <a:pt x="557" y="197"/>
                </a:lnTo>
                <a:lnTo>
                  <a:pt x="569" y="203"/>
                </a:lnTo>
                <a:lnTo>
                  <a:pt x="581" y="215"/>
                </a:lnTo>
                <a:lnTo>
                  <a:pt x="593" y="227"/>
                </a:lnTo>
                <a:lnTo>
                  <a:pt x="605" y="239"/>
                </a:lnTo>
                <a:lnTo>
                  <a:pt x="617" y="245"/>
                </a:lnTo>
                <a:lnTo>
                  <a:pt x="623" y="257"/>
                </a:lnTo>
                <a:lnTo>
                  <a:pt x="635" y="269"/>
                </a:lnTo>
                <a:lnTo>
                  <a:pt x="647" y="281"/>
                </a:lnTo>
                <a:lnTo>
                  <a:pt x="659" y="293"/>
                </a:lnTo>
                <a:lnTo>
                  <a:pt x="665" y="305"/>
                </a:lnTo>
                <a:lnTo>
                  <a:pt x="677" y="317"/>
                </a:lnTo>
                <a:lnTo>
                  <a:pt x="689" y="329"/>
                </a:lnTo>
                <a:lnTo>
                  <a:pt x="695" y="341"/>
                </a:lnTo>
                <a:lnTo>
                  <a:pt x="707" y="353"/>
                </a:lnTo>
                <a:lnTo>
                  <a:pt x="713" y="365"/>
                </a:lnTo>
                <a:lnTo>
                  <a:pt x="725" y="377"/>
                </a:lnTo>
                <a:lnTo>
                  <a:pt x="731" y="389"/>
                </a:lnTo>
                <a:lnTo>
                  <a:pt x="743" y="401"/>
                </a:lnTo>
                <a:lnTo>
                  <a:pt x="749" y="419"/>
                </a:lnTo>
                <a:lnTo>
                  <a:pt x="761" y="431"/>
                </a:lnTo>
                <a:lnTo>
                  <a:pt x="767" y="443"/>
                </a:lnTo>
                <a:lnTo>
                  <a:pt x="773" y="455"/>
                </a:lnTo>
                <a:lnTo>
                  <a:pt x="779" y="473"/>
                </a:lnTo>
                <a:lnTo>
                  <a:pt x="791" y="485"/>
                </a:lnTo>
                <a:lnTo>
                  <a:pt x="797" y="497"/>
                </a:lnTo>
                <a:lnTo>
                  <a:pt x="803" y="509"/>
                </a:lnTo>
                <a:lnTo>
                  <a:pt x="809" y="527"/>
                </a:lnTo>
                <a:lnTo>
                  <a:pt x="815" y="539"/>
                </a:lnTo>
                <a:lnTo>
                  <a:pt x="821" y="557"/>
                </a:lnTo>
                <a:lnTo>
                  <a:pt x="827" y="569"/>
                </a:lnTo>
                <a:lnTo>
                  <a:pt x="833" y="580"/>
                </a:lnTo>
                <a:lnTo>
                  <a:pt x="838" y="598"/>
                </a:lnTo>
                <a:lnTo>
                  <a:pt x="844" y="610"/>
                </a:lnTo>
                <a:lnTo>
                  <a:pt x="844" y="628"/>
                </a:lnTo>
                <a:lnTo>
                  <a:pt x="850" y="640"/>
                </a:lnTo>
                <a:lnTo>
                  <a:pt x="856" y="658"/>
                </a:lnTo>
                <a:lnTo>
                  <a:pt x="856" y="670"/>
                </a:lnTo>
                <a:lnTo>
                  <a:pt x="862" y="688"/>
                </a:lnTo>
                <a:lnTo>
                  <a:pt x="868" y="700"/>
                </a:lnTo>
                <a:lnTo>
                  <a:pt x="868" y="718"/>
                </a:lnTo>
                <a:lnTo>
                  <a:pt x="874" y="730"/>
                </a:lnTo>
                <a:lnTo>
                  <a:pt x="874" y="748"/>
                </a:lnTo>
                <a:lnTo>
                  <a:pt x="874" y="766"/>
                </a:lnTo>
                <a:lnTo>
                  <a:pt x="880" y="778"/>
                </a:lnTo>
                <a:lnTo>
                  <a:pt x="880" y="796"/>
                </a:lnTo>
                <a:lnTo>
                  <a:pt x="880" y="808"/>
                </a:lnTo>
                <a:lnTo>
                  <a:pt x="880" y="826"/>
                </a:lnTo>
                <a:lnTo>
                  <a:pt x="886" y="838"/>
                </a:lnTo>
                <a:lnTo>
                  <a:pt x="886" y="856"/>
                </a:lnTo>
                <a:lnTo>
                  <a:pt x="886" y="874"/>
                </a:lnTo>
                <a:lnTo>
                  <a:pt x="886" y="886"/>
                </a:lnTo>
                <a:lnTo>
                  <a:pt x="179" y="886"/>
                </a:lnTo>
                <a:lnTo>
                  <a:pt x="179" y="886"/>
                </a:lnTo>
                <a:lnTo>
                  <a:pt x="179" y="880"/>
                </a:lnTo>
                <a:lnTo>
                  <a:pt x="179" y="880"/>
                </a:lnTo>
                <a:lnTo>
                  <a:pt x="179" y="874"/>
                </a:lnTo>
                <a:lnTo>
                  <a:pt x="179" y="874"/>
                </a:lnTo>
                <a:lnTo>
                  <a:pt x="179" y="868"/>
                </a:lnTo>
                <a:lnTo>
                  <a:pt x="179" y="868"/>
                </a:lnTo>
                <a:lnTo>
                  <a:pt x="173" y="862"/>
                </a:lnTo>
                <a:lnTo>
                  <a:pt x="173" y="862"/>
                </a:lnTo>
                <a:lnTo>
                  <a:pt x="173" y="856"/>
                </a:lnTo>
                <a:lnTo>
                  <a:pt x="173" y="856"/>
                </a:lnTo>
                <a:lnTo>
                  <a:pt x="173" y="850"/>
                </a:lnTo>
                <a:lnTo>
                  <a:pt x="173" y="850"/>
                </a:lnTo>
                <a:lnTo>
                  <a:pt x="173" y="844"/>
                </a:lnTo>
                <a:lnTo>
                  <a:pt x="173" y="844"/>
                </a:lnTo>
                <a:lnTo>
                  <a:pt x="173" y="838"/>
                </a:lnTo>
                <a:lnTo>
                  <a:pt x="167" y="838"/>
                </a:lnTo>
                <a:lnTo>
                  <a:pt x="167" y="832"/>
                </a:lnTo>
                <a:lnTo>
                  <a:pt x="167" y="832"/>
                </a:lnTo>
                <a:lnTo>
                  <a:pt x="167" y="826"/>
                </a:lnTo>
                <a:lnTo>
                  <a:pt x="167" y="826"/>
                </a:lnTo>
                <a:lnTo>
                  <a:pt x="167" y="820"/>
                </a:lnTo>
                <a:lnTo>
                  <a:pt x="161" y="820"/>
                </a:lnTo>
                <a:lnTo>
                  <a:pt x="161" y="814"/>
                </a:lnTo>
                <a:lnTo>
                  <a:pt x="161" y="814"/>
                </a:lnTo>
                <a:lnTo>
                  <a:pt x="161" y="808"/>
                </a:lnTo>
                <a:lnTo>
                  <a:pt x="155" y="808"/>
                </a:lnTo>
                <a:lnTo>
                  <a:pt x="155" y="802"/>
                </a:lnTo>
                <a:lnTo>
                  <a:pt x="155" y="802"/>
                </a:lnTo>
                <a:lnTo>
                  <a:pt x="155" y="796"/>
                </a:lnTo>
                <a:lnTo>
                  <a:pt x="149" y="796"/>
                </a:lnTo>
                <a:lnTo>
                  <a:pt x="149" y="796"/>
                </a:lnTo>
                <a:lnTo>
                  <a:pt x="149" y="790"/>
                </a:lnTo>
                <a:lnTo>
                  <a:pt x="149" y="790"/>
                </a:lnTo>
                <a:lnTo>
                  <a:pt x="143" y="784"/>
                </a:lnTo>
                <a:lnTo>
                  <a:pt x="143" y="784"/>
                </a:lnTo>
                <a:lnTo>
                  <a:pt x="143" y="778"/>
                </a:lnTo>
                <a:lnTo>
                  <a:pt x="137" y="778"/>
                </a:lnTo>
                <a:lnTo>
                  <a:pt x="137" y="778"/>
                </a:lnTo>
                <a:lnTo>
                  <a:pt x="137" y="772"/>
                </a:lnTo>
                <a:lnTo>
                  <a:pt x="131" y="772"/>
                </a:lnTo>
                <a:lnTo>
                  <a:pt x="131" y="772"/>
                </a:lnTo>
                <a:lnTo>
                  <a:pt x="131" y="766"/>
                </a:lnTo>
                <a:lnTo>
                  <a:pt x="125" y="766"/>
                </a:lnTo>
                <a:lnTo>
                  <a:pt x="125" y="760"/>
                </a:lnTo>
                <a:lnTo>
                  <a:pt x="125" y="760"/>
                </a:lnTo>
                <a:lnTo>
                  <a:pt x="119" y="760"/>
                </a:lnTo>
                <a:lnTo>
                  <a:pt x="119" y="754"/>
                </a:lnTo>
                <a:lnTo>
                  <a:pt x="113" y="754"/>
                </a:lnTo>
                <a:lnTo>
                  <a:pt x="113" y="754"/>
                </a:lnTo>
                <a:lnTo>
                  <a:pt x="113" y="748"/>
                </a:lnTo>
                <a:lnTo>
                  <a:pt x="107" y="748"/>
                </a:lnTo>
                <a:lnTo>
                  <a:pt x="107" y="748"/>
                </a:lnTo>
                <a:lnTo>
                  <a:pt x="101" y="742"/>
                </a:lnTo>
                <a:lnTo>
                  <a:pt x="101" y="742"/>
                </a:lnTo>
                <a:lnTo>
                  <a:pt x="101" y="742"/>
                </a:lnTo>
                <a:lnTo>
                  <a:pt x="95" y="742"/>
                </a:lnTo>
                <a:lnTo>
                  <a:pt x="95" y="736"/>
                </a:lnTo>
                <a:lnTo>
                  <a:pt x="89" y="736"/>
                </a:lnTo>
                <a:lnTo>
                  <a:pt x="89" y="736"/>
                </a:lnTo>
                <a:lnTo>
                  <a:pt x="83" y="730"/>
                </a:lnTo>
                <a:lnTo>
                  <a:pt x="83" y="730"/>
                </a:lnTo>
                <a:lnTo>
                  <a:pt x="77" y="730"/>
                </a:lnTo>
                <a:lnTo>
                  <a:pt x="77" y="730"/>
                </a:lnTo>
                <a:lnTo>
                  <a:pt x="71" y="730"/>
                </a:lnTo>
                <a:lnTo>
                  <a:pt x="71" y="724"/>
                </a:lnTo>
                <a:lnTo>
                  <a:pt x="66" y="724"/>
                </a:lnTo>
                <a:lnTo>
                  <a:pt x="66" y="724"/>
                </a:lnTo>
                <a:lnTo>
                  <a:pt x="66" y="724"/>
                </a:lnTo>
                <a:lnTo>
                  <a:pt x="60" y="724"/>
                </a:lnTo>
                <a:lnTo>
                  <a:pt x="60" y="718"/>
                </a:lnTo>
                <a:lnTo>
                  <a:pt x="54" y="718"/>
                </a:lnTo>
                <a:lnTo>
                  <a:pt x="54" y="718"/>
                </a:lnTo>
                <a:lnTo>
                  <a:pt x="48" y="718"/>
                </a:lnTo>
                <a:lnTo>
                  <a:pt x="48" y="718"/>
                </a:lnTo>
                <a:lnTo>
                  <a:pt x="42" y="718"/>
                </a:lnTo>
                <a:lnTo>
                  <a:pt x="36" y="718"/>
                </a:lnTo>
                <a:lnTo>
                  <a:pt x="36" y="712"/>
                </a:lnTo>
                <a:lnTo>
                  <a:pt x="30" y="712"/>
                </a:lnTo>
                <a:lnTo>
                  <a:pt x="30" y="712"/>
                </a:lnTo>
                <a:lnTo>
                  <a:pt x="24" y="712"/>
                </a:lnTo>
                <a:lnTo>
                  <a:pt x="24" y="712"/>
                </a:lnTo>
                <a:lnTo>
                  <a:pt x="18" y="712"/>
                </a:lnTo>
                <a:lnTo>
                  <a:pt x="18" y="712"/>
                </a:lnTo>
                <a:lnTo>
                  <a:pt x="12" y="712"/>
                </a:lnTo>
                <a:lnTo>
                  <a:pt x="12" y="712"/>
                </a:lnTo>
                <a:lnTo>
                  <a:pt x="6" y="712"/>
                </a:lnTo>
                <a:lnTo>
                  <a:pt x="6" y="712"/>
                </a:lnTo>
                <a:lnTo>
                  <a:pt x="0" y="712"/>
                </a:lnTo>
                <a:lnTo>
                  <a:pt x="0" y="712"/>
                </a:lnTo>
                <a:lnTo>
                  <a:pt x="0" y="0"/>
                </a:lnTo>
                <a:close/>
              </a:path>
            </a:pathLst>
          </a:custGeom>
          <a:solidFill>
            <a:srgbClr val="FF0000"/>
          </a:solidFill>
          <a:ln w="9525">
            <a:solidFill>
              <a:srgbClr val="000000"/>
            </a:solidFill>
            <a:prstDash val="solid"/>
            <a:round/>
            <a:headEnd/>
            <a:tailEnd/>
          </a:ln>
        </p:spPr>
        <p:txBody>
          <a:bodyPr/>
          <a:lstStyle/>
          <a:p>
            <a:endParaRPr lang="es-ES"/>
          </a:p>
        </p:txBody>
      </p:sp>
      <p:sp>
        <p:nvSpPr>
          <p:cNvPr id="57470" name="Freeform 126"/>
          <p:cNvSpPr>
            <a:spLocks/>
          </p:cNvSpPr>
          <p:nvPr/>
        </p:nvSpPr>
        <p:spPr bwMode="auto">
          <a:xfrm rot="-2626207">
            <a:off x="7761288" y="2420938"/>
            <a:ext cx="677862" cy="677862"/>
          </a:xfrm>
          <a:custGeom>
            <a:avLst/>
            <a:gdLst/>
            <a:ahLst/>
            <a:cxnLst>
              <a:cxn ang="0">
                <a:pos x="886" y="30"/>
              </a:cxn>
              <a:cxn ang="0">
                <a:pos x="880" y="78"/>
              </a:cxn>
              <a:cxn ang="0">
                <a:pos x="874" y="126"/>
              </a:cxn>
              <a:cxn ang="0">
                <a:pos x="868" y="174"/>
              </a:cxn>
              <a:cxn ang="0">
                <a:pos x="856" y="216"/>
              </a:cxn>
              <a:cxn ang="0">
                <a:pos x="844" y="263"/>
              </a:cxn>
              <a:cxn ang="0">
                <a:pos x="833" y="305"/>
              </a:cxn>
              <a:cxn ang="0">
                <a:pos x="815" y="347"/>
              </a:cxn>
              <a:cxn ang="0">
                <a:pos x="797" y="389"/>
              </a:cxn>
              <a:cxn ang="0">
                <a:pos x="773" y="431"/>
              </a:cxn>
              <a:cxn ang="0">
                <a:pos x="749" y="473"/>
              </a:cxn>
              <a:cxn ang="0">
                <a:pos x="725" y="509"/>
              </a:cxn>
              <a:cxn ang="0">
                <a:pos x="695" y="551"/>
              </a:cxn>
              <a:cxn ang="0">
                <a:pos x="665" y="587"/>
              </a:cxn>
              <a:cxn ang="0">
                <a:pos x="635" y="617"/>
              </a:cxn>
              <a:cxn ang="0">
                <a:pos x="605" y="653"/>
              </a:cxn>
              <a:cxn ang="0">
                <a:pos x="569" y="683"/>
              </a:cxn>
              <a:cxn ang="0">
                <a:pos x="533" y="713"/>
              </a:cxn>
              <a:cxn ang="0">
                <a:pos x="497" y="737"/>
              </a:cxn>
              <a:cxn ang="0">
                <a:pos x="455" y="767"/>
              </a:cxn>
              <a:cxn ang="0">
                <a:pos x="413" y="784"/>
              </a:cxn>
              <a:cxn ang="0">
                <a:pos x="371" y="808"/>
              </a:cxn>
              <a:cxn ang="0">
                <a:pos x="329" y="826"/>
              </a:cxn>
              <a:cxn ang="0">
                <a:pos x="287" y="844"/>
              </a:cxn>
              <a:cxn ang="0">
                <a:pos x="245" y="856"/>
              </a:cxn>
              <a:cxn ang="0">
                <a:pos x="197" y="868"/>
              </a:cxn>
              <a:cxn ang="0">
                <a:pos x="149" y="874"/>
              </a:cxn>
              <a:cxn ang="0">
                <a:pos x="107" y="886"/>
              </a:cxn>
              <a:cxn ang="0">
                <a:pos x="60" y="886"/>
              </a:cxn>
              <a:cxn ang="0">
                <a:pos x="12" y="892"/>
              </a:cxn>
              <a:cxn ang="0">
                <a:pos x="0" y="180"/>
              </a:cxn>
              <a:cxn ang="0">
                <a:pos x="12" y="180"/>
              </a:cxn>
              <a:cxn ang="0">
                <a:pos x="18" y="180"/>
              </a:cxn>
              <a:cxn ang="0">
                <a:pos x="30" y="174"/>
              </a:cxn>
              <a:cxn ang="0">
                <a:pos x="36" y="174"/>
              </a:cxn>
              <a:cxn ang="0">
                <a:pos x="48" y="174"/>
              </a:cxn>
              <a:cxn ang="0">
                <a:pos x="60" y="168"/>
              </a:cxn>
              <a:cxn ang="0">
                <a:pos x="66" y="168"/>
              </a:cxn>
              <a:cxn ang="0">
                <a:pos x="71" y="162"/>
              </a:cxn>
              <a:cxn ang="0">
                <a:pos x="83" y="156"/>
              </a:cxn>
              <a:cxn ang="0">
                <a:pos x="89" y="156"/>
              </a:cxn>
              <a:cxn ang="0">
                <a:pos x="101" y="150"/>
              </a:cxn>
              <a:cxn ang="0">
                <a:pos x="107" y="144"/>
              </a:cxn>
              <a:cxn ang="0">
                <a:pos x="113" y="138"/>
              </a:cxn>
              <a:cxn ang="0">
                <a:pos x="119" y="132"/>
              </a:cxn>
              <a:cxn ang="0">
                <a:pos x="125" y="126"/>
              </a:cxn>
              <a:cxn ang="0">
                <a:pos x="131" y="120"/>
              </a:cxn>
              <a:cxn ang="0">
                <a:pos x="137" y="108"/>
              </a:cxn>
              <a:cxn ang="0">
                <a:pos x="143" y="102"/>
              </a:cxn>
              <a:cxn ang="0">
                <a:pos x="149" y="96"/>
              </a:cxn>
              <a:cxn ang="0">
                <a:pos x="155" y="90"/>
              </a:cxn>
              <a:cxn ang="0">
                <a:pos x="161" y="78"/>
              </a:cxn>
              <a:cxn ang="0">
                <a:pos x="161" y="72"/>
              </a:cxn>
              <a:cxn ang="0">
                <a:pos x="167" y="60"/>
              </a:cxn>
              <a:cxn ang="0">
                <a:pos x="167" y="54"/>
              </a:cxn>
              <a:cxn ang="0">
                <a:pos x="173" y="42"/>
              </a:cxn>
              <a:cxn ang="0">
                <a:pos x="173" y="36"/>
              </a:cxn>
              <a:cxn ang="0">
                <a:pos x="173" y="24"/>
              </a:cxn>
              <a:cxn ang="0">
                <a:pos x="179" y="18"/>
              </a:cxn>
              <a:cxn ang="0">
                <a:pos x="179" y="6"/>
              </a:cxn>
              <a:cxn ang="0">
                <a:pos x="886" y="0"/>
              </a:cxn>
            </a:cxnLst>
            <a:rect l="0" t="0" r="r" b="b"/>
            <a:pathLst>
              <a:path w="886" h="892">
                <a:moveTo>
                  <a:pt x="886" y="0"/>
                </a:moveTo>
                <a:lnTo>
                  <a:pt x="886" y="18"/>
                </a:lnTo>
                <a:lnTo>
                  <a:pt x="886" y="30"/>
                </a:lnTo>
                <a:lnTo>
                  <a:pt x="886" y="48"/>
                </a:lnTo>
                <a:lnTo>
                  <a:pt x="880" y="66"/>
                </a:lnTo>
                <a:lnTo>
                  <a:pt x="880" y="78"/>
                </a:lnTo>
                <a:lnTo>
                  <a:pt x="880" y="96"/>
                </a:lnTo>
                <a:lnTo>
                  <a:pt x="880" y="108"/>
                </a:lnTo>
                <a:lnTo>
                  <a:pt x="874" y="126"/>
                </a:lnTo>
                <a:lnTo>
                  <a:pt x="874" y="138"/>
                </a:lnTo>
                <a:lnTo>
                  <a:pt x="874" y="156"/>
                </a:lnTo>
                <a:lnTo>
                  <a:pt x="868" y="174"/>
                </a:lnTo>
                <a:lnTo>
                  <a:pt x="868" y="186"/>
                </a:lnTo>
                <a:lnTo>
                  <a:pt x="862" y="204"/>
                </a:lnTo>
                <a:lnTo>
                  <a:pt x="856" y="216"/>
                </a:lnTo>
                <a:lnTo>
                  <a:pt x="856" y="233"/>
                </a:lnTo>
                <a:lnTo>
                  <a:pt x="850" y="245"/>
                </a:lnTo>
                <a:lnTo>
                  <a:pt x="844" y="263"/>
                </a:lnTo>
                <a:lnTo>
                  <a:pt x="844" y="275"/>
                </a:lnTo>
                <a:lnTo>
                  <a:pt x="838" y="293"/>
                </a:lnTo>
                <a:lnTo>
                  <a:pt x="833" y="305"/>
                </a:lnTo>
                <a:lnTo>
                  <a:pt x="827" y="317"/>
                </a:lnTo>
                <a:lnTo>
                  <a:pt x="821" y="335"/>
                </a:lnTo>
                <a:lnTo>
                  <a:pt x="815" y="347"/>
                </a:lnTo>
                <a:lnTo>
                  <a:pt x="809" y="365"/>
                </a:lnTo>
                <a:lnTo>
                  <a:pt x="803" y="377"/>
                </a:lnTo>
                <a:lnTo>
                  <a:pt x="797" y="389"/>
                </a:lnTo>
                <a:lnTo>
                  <a:pt x="791" y="407"/>
                </a:lnTo>
                <a:lnTo>
                  <a:pt x="779" y="419"/>
                </a:lnTo>
                <a:lnTo>
                  <a:pt x="773" y="431"/>
                </a:lnTo>
                <a:lnTo>
                  <a:pt x="767" y="449"/>
                </a:lnTo>
                <a:lnTo>
                  <a:pt x="761" y="461"/>
                </a:lnTo>
                <a:lnTo>
                  <a:pt x="749" y="473"/>
                </a:lnTo>
                <a:lnTo>
                  <a:pt x="743" y="485"/>
                </a:lnTo>
                <a:lnTo>
                  <a:pt x="731" y="497"/>
                </a:lnTo>
                <a:lnTo>
                  <a:pt x="725" y="509"/>
                </a:lnTo>
                <a:lnTo>
                  <a:pt x="713" y="527"/>
                </a:lnTo>
                <a:lnTo>
                  <a:pt x="707" y="539"/>
                </a:lnTo>
                <a:lnTo>
                  <a:pt x="695" y="551"/>
                </a:lnTo>
                <a:lnTo>
                  <a:pt x="689" y="563"/>
                </a:lnTo>
                <a:lnTo>
                  <a:pt x="677" y="575"/>
                </a:lnTo>
                <a:lnTo>
                  <a:pt x="665" y="587"/>
                </a:lnTo>
                <a:lnTo>
                  <a:pt x="659" y="599"/>
                </a:lnTo>
                <a:lnTo>
                  <a:pt x="647" y="611"/>
                </a:lnTo>
                <a:lnTo>
                  <a:pt x="635" y="617"/>
                </a:lnTo>
                <a:lnTo>
                  <a:pt x="623" y="629"/>
                </a:lnTo>
                <a:lnTo>
                  <a:pt x="617" y="641"/>
                </a:lnTo>
                <a:lnTo>
                  <a:pt x="605" y="653"/>
                </a:lnTo>
                <a:lnTo>
                  <a:pt x="593" y="665"/>
                </a:lnTo>
                <a:lnTo>
                  <a:pt x="581" y="671"/>
                </a:lnTo>
                <a:lnTo>
                  <a:pt x="569" y="683"/>
                </a:lnTo>
                <a:lnTo>
                  <a:pt x="557" y="695"/>
                </a:lnTo>
                <a:lnTo>
                  <a:pt x="545" y="701"/>
                </a:lnTo>
                <a:lnTo>
                  <a:pt x="533" y="713"/>
                </a:lnTo>
                <a:lnTo>
                  <a:pt x="521" y="719"/>
                </a:lnTo>
                <a:lnTo>
                  <a:pt x="509" y="731"/>
                </a:lnTo>
                <a:lnTo>
                  <a:pt x="497" y="737"/>
                </a:lnTo>
                <a:lnTo>
                  <a:pt x="479" y="749"/>
                </a:lnTo>
                <a:lnTo>
                  <a:pt x="467" y="755"/>
                </a:lnTo>
                <a:lnTo>
                  <a:pt x="455" y="767"/>
                </a:lnTo>
                <a:lnTo>
                  <a:pt x="443" y="773"/>
                </a:lnTo>
                <a:lnTo>
                  <a:pt x="431" y="778"/>
                </a:lnTo>
                <a:lnTo>
                  <a:pt x="413" y="784"/>
                </a:lnTo>
                <a:lnTo>
                  <a:pt x="401" y="796"/>
                </a:lnTo>
                <a:lnTo>
                  <a:pt x="389" y="802"/>
                </a:lnTo>
                <a:lnTo>
                  <a:pt x="371" y="808"/>
                </a:lnTo>
                <a:lnTo>
                  <a:pt x="359" y="814"/>
                </a:lnTo>
                <a:lnTo>
                  <a:pt x="347" y="820"/>
                </a:lnTo>
                <a:lnTo>
                  <a:pt x="329" y="826"/>
                </a:lnTo>
                <a:lnTo>
                  <a:pt x="317" y="832"/>
                </a:lnTo>
                <a:lnTo>
                  <a:pt x="299" y="838"/>
                </a:lnTo>
                <a:lnTo>
                  <a:pt x="287" y="844"/>
                </a:lnTo>
                <a:lnTo>
                  <a:pt x="269" y="844"/>
                </a:lnTo>
                <a:lnTo>
                  <a:pt x="257" y="850"/>
                </a:lnTo>
                <a:lnTo>
                  <a:pt x="245" y="856"/>
                </a:lnTo>
                <a:lnTo>
                  <a:pt x="227" y="862"/>
                </a:lnTo>
                <a:lnTo>
                  <a:pt x="215" y="862"/>
                </a:lnTo>
                <a:lnTo>
                  <a:pt x="197" y="868"/>
                </a:lnTo>
                <a:lnTo>
                  <a:pt x="185" y="874"/>
                </a:lnTo>
                <a:lnTo>
                  <a:pt x="167" y="874"/>
                </a:lnTo>
                <a:lnTo>
                  <a:pt x="149" y="874"/>
                </a:lnTo>
                <a:lnTo>
                  <a:pt x="137" y="880"/>
                </a:lnTo>
                <a:lnTo>
                  <a:pt x="119" y="880"/>
                </a:lnTo>
                <a:lnTo>
                  <a:pt x="107" y="886"/>
                </a:lnTo>
                <a:lnTo>
                  <a:pt x="89" y="886"/>
                </a:lnTo>
                <a:lnTo>
                  <a:pt x="77" y="886"/>
                </a:lnTo>
                <a:lnTo>
                  <a:pt x="60" y="886"/>
                </a:lnTo>
                <a:lnTo>
                  <a:pt x="42" y="892"/>
                </a:lnTo>
                <a:lnTo>
                  <a:pt x="30" y="892"/>
                </a:lnTo>
                <a:lnTo>
                  <a:pt x="12" y="892"/>
                </a:lnTo>
                <a:lnTo>
                  <a:pt x="0" y="892"/>
                </a:lnTo>
                <a:lnTo>
                  <a:pt x="0" y="180"/>
                </a:lnTo>
                <a:lnTo>
                  <a:pt x="0" y="180"/>
                </a:lnTo>
                <a:lnTo>
                  <a:pt x="6" y="180"/>
                </a:lnTo>
                <a:lnTo>
                  <a:pt x="6" y="180"/>
                </a:lnTo>
                <a:lnTo>
                  <a:pt x="12" y="180"/>
                </a:lnTo>
                <a:lnTo>
                  <a:pt x="12" y="180"/>
                </a:lnTo>
                <a:lnTo>
                  <a:pt x="18" y="180"/>
                </a:lnTo>
                <a:lnTo>
                  <a:pt x="18" y="180"/>
                </a:lnTo>
                <a:lnTo>
                  <a:pt x="24" y="174"/>
                </a:lnTo>
                <a:lnTo>
                  <a:pt x="24" y="174"/>
                </a:lnTo>
                <a:lnTo>
                  <a:pt x="30" y="174"/>
                </a:lnTo>
                <a:lnTo>
                  <a:pt x="30" y="174"/>
                </a:lnTo>
                <a:lnTo>
                  <a:pt x="36" y="174"/>
                </a:lnTo>
                <a:lnTo>
                  <a:pt x="36" y="174"/>
                </a:lnTo>
                <a:lnTo>
                  <a:pt x="42" y="174"/>
                </a:lnTo>
                <a:lnTo>
                  <a:pt x="48" y="174"/>
                </a:lnTo>
                <a:lnTo>
                  <a:pt x="48" y="174"/>
                </a:lnTo>
                <a:lnTo>
                  <a:pt x="54" y="168"/>
                </a:lnTo>
                <a:lnTo>
                  <a:pt x="54" y="168"/>
                </a:lnTo>
                <a:lnTo>
                  <a:pt x="60" y="168"/>
                </a:lnTo>
                <a:lnTo>
                  <a:pt x="60" y="168"/>
                </a:lnTo>
                <a:lnTo>
                  <a:pt x="66" y="168"/>
                </a:lnTo>
                <a:lnTo>
                  <a:pt x="66" y="168"/>
                </a:lnTo>
                <a:lnTo>
                  <a:pt x="66" y="162"/>
                </a:lnTo>
                <a:lnTo>
                  <a:pt x="71" y="162"/>
                </a:lnTo>
                <a:lnTo>
                  <a:pt x="71" y="162"/>
                </a:lnTo>
                <a:lnTo>
                  <a:pt x="77" y="162"/>
                </a:lnTo>
                <a:lnTo>
                  <a:pt x="77" y="162"/>
                </a:lnTo>
                <a:lnTo>
                  <a:pt x="83" y="156"/>
                </a:lnTo>
                <a:lnTo>
                  <a:pt x="83" y="156"/>
                </a:lnTo>
                <a:lnTo>
                  <a:pt x="89" y="156"/>
                </a:lnTo>
                <a:lnTo>
                  <a:pt x="89" y="156"/>
                </a:lnTo>
                <a:lnTo>
                  <a:pt x="95" y="150"/>
                </a:lnTo>
                <a:lnTo>
                  <a:pt x="95" y="150"/>
                </a:lnTo>
                <a:lnTo>
                  <a:pt x="101" y="150"/>
                </a:lnTo>
                <a:lnTo>
                  <a:pt x="101" y="144"/>
                </a:lnTo>
                <a:lnTo>
                  <a:pt x="101" y="144"/>
                </a:lnTo>
                <a:lnTo>
                  <a:pt x="107" y="144"/>
                </a:lnTo>
                <a:lnTo>
                  <a:pt x="107" y="138"/>
                </a:lnTo>
                <a:lnTo>
                  <a:pt x="113" y="138"/>
                </a:lnTo>
                <a:lnTo>
                  <a:pt x="113" y="138"/>
                </a:lnTo>
                <a:lnTo>
                  <a:pt x="113" y="138"/>
                </a:lnTo>
                <a:lnTo>
                  <a:pt x="119" y="132"/>
                </a:lnTo>
                <a:lnTo>
                  <a:pt x="119" y="132"/>
                </a:lnTo>
                <a:lnTo>
                  <a:pt x="125" y="126"/>
                </a:lnTo>
                <a:lnTo>
                  <a:pt x="125" y="126"/>
                </a:lnTo>
                <a:lnTo>
                  <a:pt x="125" y="126"/>
                </a:lnTo>
                <a:lnTo>
                  <a:pt x="131" y="120"/>
                </a:lnTo>
                <a:lnTo>
                  <a:pt x="131" y="120"/>
                </a:lnTo>
                <a:lnTo>
                  <a:pt x="131" y="120"/>
                </a:lnTo>
                <a:lnTo>
                  <a:pt x="137" y="114"/>
                </a:lnTo>
                <a:lnTo>
                  <a:pt x="137" y="114"/>
                </a:lnTo>
                <a:lnTo>
                  <a:pt x="137" y="108"/>
                </a:lnTo>
                <a:lnTo>
                  <a:pt x="143" y="108"/>
                </a:lnTo>
                <a:lnTo>
                  <a:pt x="143" y="108"/>
                </a:lnTo>
                <a:lnTo>
                  <a:pt x="143" y="102"/>
                </a:lnTo>
                <a:lnTo>
                  <a:pt x="149" y="102"/>
                </a:lnTo>
                <a:lnTo>
                  <a:pt x="149" y="96"/>
                </a:lnTo>
                <a:lnTo>
                  <a:pt x="149" y="96"/>
                </a:lnTo>
                <a:lnTo>
                  <a:pt x="149" y="90"/>
                </a:lnTo>
                <a:lnTo>
                  <a:pt x="155" y="90"/>
                </a:lnTo>
                <a:lnTo>
                  <a:pt x="155" y="90"/>
                </a:lnTo>
                <a:lnTo>
                  <a:pt x="155" y="84"/>
                </a:lnTo>
                <a:lnTo>
                  <a:pt x="155" y="84"/>
                </a:lnTo>
                <a:lnTo>
                  <a:pt x="161" y="78"/>
                </a:lnTo>
                <a:lnTo>
                  <a:pt x="161" y="78"/>
                </a:lnTo>
                <a:lnTo>
                  <a:pt x="161" y="72"/>
                </a:lnTo>
                <a:lnTo>
                  <a:pt x="161" y="72"/>
                </a:lnTo>
                <a:lnTo>
                  <a:pt x="167" y="66"/>
                </a:lnTo>
                <a:lnTo>
                  <a:pt x="167" y="66"/>
                </a:lnTo>
                <a:lnTo>
                  <a:pt x="167" y="60"/>
                </a:lnTo>
                <a:lnTo>
                  <a:pt x="167" y="60"/>
                </a:lnTo>
                <a:lnTo>
                  <a:pt x="167" y="54"/>
                </a:lnTo>
                <a:lnTo>
                  <a:pt x="167" y="54"/>
                </a:lnTo>
                <a:lnTo>
                  <a:pt x="173" y="48"/>
                </a:lnTo>
                <a:lnTo>
                  <a:pt x="173" y="48"/>
                </a:lnTo>
                <a:lnTo>
                  <a:pt x="173" y="42"/>
                </a:lnTo>
                <a:lnTo>
                  <a:pt x="173" y="42"/>
                </a:lnTo>
                <a:lnTo>
                  <a:pt x="173" y="36"/>
                </a:lnTo>
                <a:lnTo>
                  <a:pt x="173" y="36"/>
                </a:lnTo>
                <a:lnTo>
                  <a:pt x="173" y="30"/>
                </a:lnTo>
                <a:lnTo>
                  <a:pt x="173" y="30"/>
                </a:lnTo>
                <a:lnTo>
                  <a:pt x="173" y="24"/>
                </a:lnTo>
                <a:lnTo>
                  <a:pt x="179" y="24"/>
                </a:lnTo>
                <a:lnTo>
                  <a:pt x="179" y="18"/>
                </a:lnTo>
                <a:lnTo>
                  <a:pt x="179" y="18"/>
                </a:lnTo>
                <a:lnTo>
                  <a:pt x="179" y="12"/>
                </a:lnTo>
                <a:lnTo>
                  <a:pt x="179" y="12"/>
                </a:lnTo>
                <a:lnTo>
                  <a:pt x="179" y="6"/>
                </a:lnTo>
                <a:lnTo>
                  <a:pt x="179" y="6"/>
                </a:lnTo>
                <a:lnTo>
                  <a:pt x="179" y="0"/>
                </a:lnTo>
                <a:lnTo>
                  <a:pt x="886" y="0"/>
                </a:lnTo>
                <a:close/>
              </a:path>
            </a:pathLst>
          </a:custGeom>
          <a:solidFill>
            <a:srgbClr val="009900"/>
          </a:solidFill>
          <a:ln w="9525">
            <a:solidFill>
              <a:srgbClr val="000000"/>
            </a:solidFill>
            <a:prstDash val="solid"/>
            <a:round/>
            <a:headEnd/>
            <a:tailEnd/>
          </a:ln>
        </p:spPr>
        <p:txBody>
          <a:bodyPr/>
          <a:lstStyle/>
          <a:p>
            <a:endParaRPr lang="es-ES"/>
          </a:p>
        </p:txBody>
      </p:sp>
      <p:sp>
        <p:nvSpPr>
          <p:cNvPr id="57471" name="Freeform 127"/>
          <p:cNvSpPr>
            <a:spLocks/>
          </p:cNvSpPr>
          <p:nvPr/>
        </p:nvSpPr>
        <p:spPr bwMode="auto">
          <a:xfrm rot="-2626207">
            <a:off x="7272338" y="2889250"/>
            <a:ext cx="677862" cy="677863"/>
          </a:xfrm>
          <a:custGeom>
            <a:avLst/>
            <a:gdLst/>
            <a:ahLst/>
            <a:cxnLst>
              <a:cxn ang="0">
                <a:pos x="857" y="892"/>
              </a:cxn>
              <a:cxn ang="0">
                <a:pos x="809" y="886"/>
              </a:cxn>
              <a:cxn ang="0">
                <a:pos x="761" y="880"/>
              </a:cxn>
              <a:cxn ang="0">
                <a:pos x="719" y="874"/>
              </a:cxn>
              <a:cxn ang="0">
                <a:pos x="671" y="862"/>
              </a:cxn>
              <a:cxn ang="0">
                <a:pos x="623" y="850"/>
              </a:cxn>
              <a:cxn ang="0">
                <a:pos x="581" y="838"/>
              </a:cxn>
              <a:cxn ang="0">
                <a:pos x="539" y="820"/>
              </a:cxn>
              <a:cxn ang="0">
                <a:pos x="497" y="802"/>
              </a:cxn>
              <a:cxn ang="0">
                <a:pos x="455" y="778"/>
              </a:cxn>
              <a:cxn ang="0">
                <a:pos x="413" y="755"/>
              </a:cxn>
              <a:cxn ang="0">
                <a:pos x="377" y="731"/>
              </a:cxn>
              <a:cxn ang="0">
                <a:pos x="341" y="701"/>
              </a:cxn>
              <a:cxn ang="0">
                <a:pos x="305" y="671"/>
              </a:cxn>
              <a:cxn ang="0">
                <a:pos x="269" y="641"/>
              </a:cxn>
              <a:cxn ang="0">
                <a:pos x="239" y="611"/>
              </a:cxn>
              <a:cxn ang="0">
                <a:pos x="203" y="575"/>
              </a:cxn>
              <a:cxn ang="0">
                <a:pos x="180" y="539"/>
              </a:cxn>
              <a:cxn ang="0">
                <a:pos x="150" y="497"/>
              </a:cxn>
              <a:cxn ang="0">
                <a:pos x="126" y="461"/>
              </a:cxn>
              <a:cxn ang="0">
                <a:pos x="102" y="419"/>
              </a:cxn>
              <a:cxn ang="0">
                <a:pos x="84" y="377"/>
              </a:cxn>
              <a:cxn ang="0">
                <a:pos x="66" y="335"/>
              </a:cxn>
              <a:cxn ang="0">
                <a:pos x="48" y="293"/>
              </a:cxn>
              <a:cxn ang="0">
                <a:pos x="30" y="245"/>
              </a:cxn>
              <a:cxn ang="0">
                <a:pos x="24" y="204"/>
              </a:cxn>
              <a:cxn ang="0">
                <a:pos x="12" y="156"/>
              </a:cxn>
              <a:cxn ang="0">
                <a:pos x="6" y="108"/>
              </a:cxn>
              <a:cxn ang="0">
                <a:pos x="0" y="66"/>
              </a:cxn>
              <a:cxn ang="0">
                <a:pos x="0" y="18"/>
              </a:cxn>
              <a:cxn ang="0">
                <a:pos x="707" y="6"/>
              </a:cxn>
              <a:cxn ang="0">
                <a:pos x="707" y="12"/>
              </a:cxn>
              <a:cxn ang="0">
                <a:pos x="707" y="24"/>
              </a:cxn>
              <a:cxn ang="0">
                <a:pos x="707" y="30"/>
              </a:cxn>
              <a:cxn ang="0">
                <a:pos x="713" y="42"/>
              </a:cxn>
              <a:cxn ang="0">
                <a:pos x="713" y="48"/>
              </a:cxn>
              <a:cxn ang="0">
                <a:pos x="713" y="60"/>
              </a:cxn>
              <a:cxn ang="0">
                <a:pos x="719" y="66"/>
              </a:cxn>
              <a:cxn ang="0">
                <a:pos x="725" y="78"/>
              </a:cxn>
              <a:cxn ang="0">
                <a:pos x="725" y="84"/>
              </a:cxn>
              <a:cxn ang="0">
                <a:pos x="731" y="90"/>
              </a:cxn>
              <a:cxn ang="0">
                <a:pos x="737" y="102"/>
              </a:cxn>
              <a:cxn ang="0">
                <a:pos x="743" y="108"/>
              </a:cxn>
              <a:cxn ang="0">
                <a:pos x="749" y="114"/>
              </a:cxn>
              <a:cxn ang="0">
                <a:pos x="755" y="120"/>
              </a:cxn>
              <a:cxn ang="0">
                <a:pos x="761" y="126"/>
              </a:cxn>
              <a:cxn ang="0">
                <a:pos x="767" y="138"/>
              </a:cxn>
              <a:cxn ang="0">
                <a:pos x="773" y="138"/>
              </a:cxn>
              <a:cxn ang="0">
                <a:pos x="785" y="144"/>
              </a:cxn>
              <a:cxn ang="0">
                <a:pos x="791" y="150"/>
              </a:cxn>
              <a:cxn ang="0">
                <a:pos x="797" y="156"/>
              </a:cxn>
              <a:cxn ang="0">
                <a:pos x="809" y="162"/>
              </a:cxn>
              <a:cxn ang="0">
                <a:pos x="815" y="162"/>
              </a:cxn>
              <a:cxn ang="0">
                <a:pos x="821" y="168"/>
              </a:cxn>
              <a:cxn ang="0">
                <a:pos x="833" y="168"/>
              </a:cxn>
              <a:cxn ang="0">
                <a:pos x="839" y="174"/>
              </a:cxn>
              <a:cxn ang="0">
                <a:pos x="851" y="174"/>
              </a:cxn>
              <a:cxn ang="0">
                <a:pos x="863" y="174"/>
              </a:cxn>
              <a:cxn ang="0">
                <a:pos x="869" y="180"/>
              </a:cxn>
              <a:cxn ang="0">
                <a:pos x="881" y="180"/>
              </a:cxn>
              <a:cxn ang="0">
                <a:pos x="887" y="892"/>
              </a:cxn>
            </a:cxnLst>
            <a:rect l="0" t="0" r="r" b="b"/>
            <a:pathLst>
              <a:path w="887" h="892">
                <a:moveTo>
                  <a:pt x="887" y="892"/>
                </a:moveTo>
                <a:lnTo>
                  <a:pt x="869" y="892"/>
                </a:lnTo>
                <a:lnTo>
                  <a:pt x="857" y="892"/>
                </a:lnTo>
                <a:lnTo>
                  <a:pt x="839" y="892"/>
                </a:lnTo>
                <a:lnTo>
                  <a:pt x="821" y="886"/>
                </a:lnTo>
                <a:lnTo>
                  <a:pt x="809" y="886"/>
                </a:lnTo>
                <a:lnTo>
                  <a:pt x="791" y="886"/>
                </a:lnTo>
                <a:lnTo>
                  <a:pt x="779" y="886"/>
                </a:lnTo>
                <a:lnTo>
                  <a:pt x="761" y="880"/>
                </a:lnTo>
                <a:lnTo>
                  <a:pt x="749" y="880"/>
                </a:lnTo>
                <a:lnTo>
                  <a:pt x="731" y="874"/>
                </a:lnTo>
                <a:lnTo>
                  <a:pt x="719" y="874"/>
                </a:lnTo>
                <a:lnTo>
                  <a:pt x="701" y="874"/>
                </a:lnTo>
                <a:lnTo>
                  <a:pt x="683" y="868"/>
                </a:lnTo>
                <a:lnTo>
                  <a:pt x="671" y="862"/>
                </a:lnTo>
                <a:lnTo>
                  <a:pt x="653" y="862"/>
                </a:lnTo>
                <a:lnTo>
                  <a:pt x="641" y="856"/>
                </a:lnTo>
                <a:lnTo>
                  <a:pt x="623" y="850"/>
                </a:lnTo>
                <a:lnTo>
                  <a:pt x="611" y="844"/>
                </a:lnTo>
                <a:lnTo>
                  <a:pt x="599" y="844"/>
                </a:lnTo>
                <a:lnTo>
                  <a:pt x="581" y="838"/>
                </a:lnTo>
                <a:lnTo>
                  <a:pt x="569" y="832"/>
                </a:lnTo>
                <a:lnTo>
                  <a:pt x="551" y="826"/>
                </a:lnTo>
                <a:lnTo>
                  <a:pt x="539" y="820"/>
                </a:lnTo>
                <a:lnTo>
                  <a:pt x="527" y="814"/>
                </a:lnTo>
                <a:lnTo>
                  <a:pt x="509" y="808"/>
                </a:lnTo>
                <a:lnTo>
                  <a:pt x="497" y="802"/>
                </a:lnTo>
                <a:lnTo>
                  <a:pt x="485" y="796"/>
                </a:lnTo>
                <a:lnTo>
                  <a:pt x="467" y="784"/>
                </a:lnTo>
                <a:lnTo>
                  <a:pt x="455" y="778"/>
                </a:lnTo>
                <a:lnTo>
                  <a:pt x="443" y="773"/>
                </a:lnTo>
                <a:lnTo>
                  <a:pt x="431" y="767"/>
                </a:lnTo>
                <a:lnTo>
                  <a:pt x="413" y="755"/>
                </a:lnTo>
                <a:lnTo>
                  <a:pt x="401" y="749"/>
                </a:lnTo>
                <a:lnTo>
                  <a:pt x="389" y="737"/>
                </a:lnTo>
                <a:lnTo>
                  <a:pt x="377" y="731"/>
                </a:lnTo>
                <a:lnTo>
                  <a:pt x="365" y="719"/>
                </a:lnTo>
                <a:lnTo>
                  <a:pt x="353" y="713"/>
                </a:lnTo>
                <a:lnTo>
                  <a:pt x="341" y="701"/>
                </a:lnTo>
                <a:lnTo>
                  <a:pt x="329" y="695"/>
                </a:lnTo>
                <a:lnTo>
                  <a:pt x="317" y="683"/>
                </a:lnTo>
                <a:lnTo>
                  <a:pt x="305" y="671"/>
                </a:lnTo>
                <a:lnTo>
                  <a:pt x="293" y="665"/>
                </a:lnTo>
                <a:lnTo>
                  <a:pt x="281" y="653"/>
                </a:lnTo>
                <a:lnTo>
                  <a:pt x="269" y="641"/>
                </a:lnTo>
                <a:lnTo>
                  <a:pt x="257" y="629"/>
                </a:lnTo>
                <a:lnTo>
                  <a:pt x="245" y="617"/>
                </a:lnTo>
                <a:lnTo>
                  <a:pt x="239" y="611"/>
                </a:lnTo>
                <a:lnTo>
                  <a:pt x="227" y="599"/>
                </a:lnTo>
                <a:lnTo>
                  <a:pt x="215" y="587"/>
                </a:lnTo>
                <a:lnTo>
                  <a:pt x="203" y="575"/>
                </a:lnTo>
                <a:lnTo>
                  <a:pt x="197" y="563"/>
                </a:lnTo>
                <a:lnTo>
                  <a:pt x="186" y="551"/>
                </a:lnTo>
                <a:lnTo>
                  <a:pt x="180" y="539"/>
                </a:lnTo>
                <a:lnTo>
                  <a:pt x="168" y="527"/>
                </a:lnTo>
                <a:lnTo>
                  <a:pt x="162" y="509"/>
                </a:lnTo>
                <a:lnTo>
                  <a:pt x="150" y="497"/>
                </a:lnTo>
                <a:lnTo>
                  <a:pt x="144" y="485"/>
                </a:lnTo>
                <a:lnTo>
                  <a:pt x="132" y="473"/>
                </a:lnTo>
                <a:lnTo>
                  <a:pt x="126" y="461"/>
                </a:lnTo>
                <a:lnTo>
                  <a:pt x="120" y="449"/>
                </a:lnTo>
                <a:lnTo>
                  <a:pt x="108" y="431"/>
                </a:lnTo>
                <a:lnTo>
                  <a:pt x="102" y="419"/>
                </a:lnTo>
                <a:lnTo>
                  <a:pt x="96" y="407"/>
                </a:lnTo>
                <a:lnTo>
                  <a:pt x="90" y="389"/>
                </a:lnTo>
                <a:lnTo>
                  <a:pt x="84" y="377"/>
                </a:lnTo>
                <a:lnTo>
                  <a:pt x="78" y="365"/>
                </a:lnTo>
                <a:lnTo>
                  <a:pt x="72" y="347"/>
                </a:lnTo>
                <a:lnTo>
                  <a:pt x="66" y="335"/>
                </a:lnTo>
                <a:lnTo>
                  <a:pt x="60" y="317"/>
                </a:lnTo>
                <a:lnTo>
                  <a:pt x="54" y="305"/>
                </a:lnTo>
                <a:lnTo>
                  <a:pt x="48" y="293"/>
                </a:lnTo>
                <a:lnTo>
                  <a:pt x="42" y="275"/>
                </a:lnTo>
                <a:lnTo>
                  <a:pt x="36" y="263"/>
                </a:lnTo>
                <a:lnTo>
                  <a:pt x="30" y="245"/>
                </a:lnTo>
                <a:lnTo>
                  <a:pt x="30" y="233"/>
                </a:lnTo>
                <a:lnTo>
                  <a:pt x="24" y="216"/>
                </a:lnTo>
                <a:lnTo>
                  <a:pt x="24" y="204"/>
                </a:lnTo>
                <a:lnTo>
                  <a:pt x="18" y="186"/>
                </a:lnTo>
                <a:lnTo>
                  <a:pt x="12" y="174"/>
                </a:lnTo>
                <a:lnTo>
                  <a:pt x="12" y="156"/>
                </a:lnTo>
                <a:lnTo>
                  <a:pt x="12" y="138"/>
                </a:lnTo>
                <a:lnTo>
                  <a:pt x="6" y="126"/>
                </a:lnTo>
                <a:lnTo>
                  <a:pt x="6" y="108"/>
                </a:lnTo>
                <a:lnTo>
                  <a:pt x="6" y="96"/>
                </a:lnTo>
                <a:lnTo>
                  <a:pt x="0" y="78"/>
                </a:lnTo>
                <a:lnTo>
                  <a:pt x="0" y="66"/>
                </a:lnTo>
                <a:lnTo>
                  <a:pt x="0" y="48"/>
                </a:lnTo>
                <a:lnTo>
                  <a:pt x="0" y="30"/>
                </a:lnTo>
                <a:lnTo>
                  <a:pt x="0" y="18"/>
                </a:lnTo>
                <a:lnTo>
                  <a:pt x="0" y="0"/>
                </a:lnTo>
                <a:lnTo>
                  <a:pt x="707" y="0"/>
                </a:lnTo>
                <a:lnTo>
                  <a:pt x="707" y="6"/>
                </a:lnTo>
                <a:lnTo>
                  <a:pt x="707" y="6"/>
                </a:lnTo>
                <a:lnTo>
                  <a:pt x="707" y="12"/>
                </a:lnTo>
                <a:lnTo>
                  <a:pt x="707" y="12"/>
                </a:lnTo>
                <a:lnTo>
                  <a:pt x="707" y="18"/>
                </a:lnTo>
                <a:lnTo>
                  <a:pt x="707" y="18"/>
                </a:lnTo>
                <a:lnTo>
                  <a:pt x="707" y="24"/>
                </a:lnTo>
                <a:lnTo>
                  <a:pt x="707" y="24"/>
                </a:lnTo>
                <a:lnTo>
                  <a:pt x="707" y="30"/>
                </a:lnTo>
                <a:lnTo>
                  <a:pt x="707" y="30"/>
                </a:lnTo>
                <a:lnTo>
                  <a:pt x="707" y="36"/>
                </a:lnTo>
                <a:lnTo>
                  <a:pt x="707" y="36"/>
                </a:lnTo>
                <a:lnTo>
                  <a:pt x="713" y="42"/>
                </a:lnTo>
                <a:lnTo>
                  <a:pt x="713" y="42"/>
                </a:lnTo>
                <a:lnTo>
                  <a:pt x="713" y="48"/>
                </a:lnTo>
                <a:lnTo>
                  <a:pt x="713" y="48"/>
                </a:lnTo>
                <a:lnTo>
                  <a:pt x="713" y="54"/>
                </a:lnTo>
                <a:lnTo>
                  <a:pt x="713" y="54"/>
                </a:lnTo>
                <a:lnTo>
                  <a:pt x="713" y="60"/>
                </a:lnTo>
                <a:lnTo>
                  <a:pt x="719" y="60"/>
                </a:lnTo>
                <a:lnTo>
                  <a:pt x="719" y="66"/>
                </a:lnTo>
                <a:lnTo>
                  <a:pt x="719" y="66"/>
                </a:lnTo>
                <a:lnTo>
                  <a:pt x="719" y="72"/>
                </a:lnTo>
                <a:lnTo>
                  <a:pt x="719" y="72"/>
                </a:lnTo>
                <a:lnTo>
                  <a:pt x="725" y="78"/>
                </a:lnTo>
                <a:lnTo>
                  <a:pt x="725" y="78"/>
                </a:lnTo>
                <a:lnTo>
                  <a:pt x="725" y="84"/>
                </a:lnTo>
                <a:lnTo>
                  <a:pt x="725" y="84"/>
                </a:lnTo>
                <a:lnTo>
                  <a:pt x="731" y="90"/>
                </a:lnTo>
                <a:lnTo>
                  <a:pt x="731" y="90"/>
                </a:lnTo>
                <a:lnTo>
                  <a:pt x="731" y="90"/>
                </a:lnTo>
                <a:lnTo>
                  <a:pt x="731" y="96"/>
                </a:lnTo>
                <a:lnTo>
                  <a:pt x="737" y="96"/>
                </a:lnTo>
                <a:lnTo>
                  <a:pt x="737" y="102"/>
                </a:lnTo>
                <a:lnTo>
                  <a:pt x="737" y="102"/>
                </a:lnTo>
                <a:lnTo>
                  <a:pt x="737" y="108"/>
                </a:lnTo>
                <a:lnTo>
                  <a:pt x="743" y="108"/>
                </a:lnTo>
                <a:lnTo>
                  <a:pt x="743" y="108"/>
                </a:lnTo>
                <a:lnTo>
                  <a:pt x="743" y="114"/>
                </a:lnTo>
                <a:lnTo>
                  <a:pt x="749" y="114"/>
                </a:lnTo>
                <a:lnTo>
                  <a:pt x="749" y="120"/>
                </a:lnTo>
                <a:lnTo>
                  <a:pt x="749" y="120"/>
                </a:lnTo>
                <a:lnTo>
                  <a:pt x="755" y="120"/>
                </a:lnTo>
                <a:lnTo>
                  <a:pt x="755" y="126"/>
                </a:lnTo>
                <a:lnTo>
                  <a:pt x="761" y="126"/>
                </a:lnTo>
                <a:lnTo>
                  <a:pt x="761" y="126"/>
                </a:lnTo>
                <a:lnTo>
                  <a:pt x="761" y="132"/>
                </a:lnTo>
                <a:lnTo>
                  <a:pt x="767" y="132"/>
                </a:lnTo>
                <a:lnTo>
                  <a:pt x="767" y="138"/>
                </a:lnTo>
                <a:lnTo>
                  <a:pt x="767" y="138"/>
                </a:lnTo>
                <a:lnTo>
                  <a:pt x="773" y="138"/>
                </a:lnTo>
                <a:lnTo>
                  <a:pt x="773" y="138"/>
                </a:lnTo>
                <a:lnTo>
                  <a:pt x="779" y="144"/>
                </a:lnTo>
                <a:lnTo>
                  <a:pt x="779" y="144"/>
                </a:lnTo>
                <a:lnTo>
                  <a:pt x="785" y="144"/>
                </a:lnTo>
                <a:lnTo>
                  <a:pt x="785" y="150"/>
                </a:lnTo>
                <a:lnTo>
                  <a:pt x="785" y="150"/>
                </a:lnTo>
                <a:lnTo>
                  <a:pt x="791" y="150"/>
                </a:lnTo>
                <a:lnTo>
                  <a:pt x="791" y="156"/>
                </a:lnTo>
                <a:lnTo>
                  <a:pt x="797" y="156"/>
                </a:lnTo>
                <a:lnTo>
                  <a:pt x="797" y="156"/>
                </a:lnTo>
                <a:lnTo>
                  <a:pt x="803" y="156"/>
                </a:lnTo>
                <a:lnTo>
                  <a:pt x="803" y="162"/>
                </a:lnTo>
                <a:lnTo>
                  <a:pt x="809" y="162"/>
                </a:lnTo>
                <a:lnTo>
                  <a:pt x="809" y="162"/>
                </a:lnTo>
                <a:lnTo>
                  <a:pt x="815" y="162"/>
                </a:lnTo>
                <a:lnTo>
                  <a:pt x="815" y="162"/>
                </a:lnTo>
                <a:lnTo>
                  <a:pt x="821" y="168"/>
                </a:lnTo>
                <a:lnTo>
                  <a:pt x="821" y="168"/>
                </a:lnTo>
                <a:lnTo>
                  <a:pt x="821" y="168"/>
                </a:lnTo>
                <a:lnTo>
                  <a:pt x="827" y="168"/>
                </a:lnTo>
                <a:lnTo>
                  <a:pt x="827" y="168"/>
                </a:lnTo>
                <a:lnTo>
                  <a:pt x="833" y="168"/>
                </a:lnTo>
                <a:lnTo>
                  <a:pt x="833" y="174"/>
                </a:lnTo>
                <a:lnTo>
                  <a:pt x="839" y="174"/>
                </a:lnTo>
                <a:lnTo>
                  <a:pt x="839" y="174"/>
                </a:lnTo>
                <a:lnTo>
                  <a:pt x="845" y="174"/>
                </a:lnTo>
                <a:lnTo>
                  <a:pt x="851" y="174"/>
                </a:lnTo>
                <a:lnTo>
                  <a:pt x="851" y="174"/>
                </a:lnTo>
                <a:lnTo>
                  <a:pt x="857" y="174"/>
                </a:lnTo>
                <a:lnTo>
                  <a:pt x="857" y="174"/>
                </a:lnTo>
                <a:lnTo>
                  <a:pt x="863" y="174"/>
                </a:lnTo>
                <a:lnTo>
                  <a:pt x="863" y="180"/>
                </a:lnTo>
                <a:lnTo>
                  <a:pt x="869" y="180"/>
                </a:lnTo>
                <a:lnTo>
                  <a:pt x="869" y="180"/>
                </a:lnTo>
                <a:lnTo>
                  <a:pt x="875" y="180"/>
                </a:lnTo>
                <a:lnTo>
                  <a:pt x="875" y="180"/>
                </a:lnTo>
                <a:lnTo>
                  <a:pt x="881" y="180"/>
                </a:lnTo>
                <a:lnTo>
                  <a:pt x="881" y="180"/>
                </a:lnTo>
                <a:lnTo>
                  <a:pt x="887" y="180"/>
                </a:lnTo>
                <a:lnTo>
                  <a:pt x="887" y="892"/>
                </a:lnTo>
                <a:close/>
              </a:path>
            </a:pathLst>
          </a:custGeom>
          <a:solidFill>
            <a:srgbClr val="FF0000"/>
          </a:solidFill>
          <a:ln w="9525">
            <a:solidFill>
              <a:srgbClr val="000000"/>
            </a:solidFill>
            <a:prstDash val="solid"/>
            <a:round/>
            <a:headEnd/>
            <a:tailEnd/>
          </a:ln>
        </p:spPr>
        <p:txBody>
          <a:bodyPr/>
          <a:lstStyle/>
          <a:p>
            <a:endParaRPr lang="es-ES"/>
          </a:p>
        </p:txBody>
      </p:sp>
      <p:sp>
        <p:nvSpPr>
          <p:cNvPr id="57472" name="Freeform 128"/>
          <p:cNvSpPr>
            <a:spLocks/>
          </p:cNvSpPr>
          <p:nvPr/>
        </p:nvSpPr>
        <p:spPr bwMode="auto">
          <a:xfrm rot="-2626207">
            <a:off x="6804025" y="2403475"/>
            <a:ext cx="677863" cy="674688"/>
          </a:xfrm>
          <a:custGeom>
            <a:avLst/>
            <a:gdLst/>
            <a:ahLst/>
            <a:cxnLst>
              <a:cxn ang="0">
                <a:pos x="0" y="856"/>
              </a:cxn>
              <a:cxn ang="0">
                <a:pos x="0" y="808"/>
              </a:cxn>
              <a:cxn ang="0">
                <a:pos x="6" y="766"/>
              </a:cxn>
              <a:cxn ang="0">
                <a:pos x="12" y="718"/>
              </a:cxn>
              <a:cxn ang="0">
                <a:pos x="24" y="670"/>
              </a:cxn>
              <a:cxn ang="0">
                <a:pos x="36" y="628"/>
              </a:cxn>
              <a:cxn ang="0">
                <a:pos x="54" y="580"/>
              </a:cxn>
              <a:cxn ang="0">
                <a:pos x="72" y="539"/>
              </a:cxn>
              <a:cxn ang="0">
                <a:pos x="90" y="497"/>
              </a:cxn>
              <a:cxn ang="0">
                <a:pos x="108" y="455"/>
              </a:cxn>
              <a:cxn ang="0">
                <a:pos x="132" y="419"/>
              </a:cxn>
              <a:cxn ang="0">
                <a:pos x="162" y="377"/>
              </a:cxn>
              <a:cxn ang="0">
                <a:pos x="186" y="341"/>
              </a:cxn>
              <a:cxn ang="0">
                <a:pos x="215" y="305"/>
              </a:cxn>
              <a:cxn ang="0">
                <a:pos x="245" y="269"/>
              </a:cxn>
              <a:cxn ang="0">
                <a:pos x="281" y="239"/>
              </a:cxn>
              <a:cxn ang="0">
                <a:pos x="317" y="203"/>
              </a:cxn>
              <a:cxn ang="0">
                <a:pos x="353" y="179"/>
              </a:cxn>
              <a:cxn ang="0">
                <a:pos x="389" y="149"/>
              </a:cxn>
              <a:cxn ang="0">
                <a:pos x="431" y="125"/>
              </a:cxn>
              <a:cxn ang="0">
                <a:pos x="467" y="101"/>
              </a:cxn>
              <a:cxn ang="0">
                <a:pos x="509" y="83"/>
              </a:cxn>
              <a:cxn ang="0">
                <a:pos x="551" y="65"/>
              </a:cxn>
              <a:cxn ang="0">
                <a:pos x="599" y="47"/>
              </a:cxn>
              <a:cxn ang="0">
                <a:pos x="641" y="35"/>
              </a:cxn>
              <a:cxn ang="0">
                <a:pos x="683" y="23"/>
              </a:cxn>
              <a:cxn ang="0">
                <a:pos x="731" y="12"/>
              </a:cxn>
              <a:cxn ang="0">
                <a:pos x="779" y="6"/>
              </a:cxn>
              <a:cxn ang="0">
                <a:pos x="821" y="0"/>
              </a:cxn>
              <a:cxn ang="0">
                <a:pos x="869" y="0"/>
              </a:cxn>
              <a:cxn ang="0">
                <a:pos x="881" y="712"/>
              </a:cxn>
              <a:cxn ang="0">
                <a:pos x="875" y="712"/>
              </a:cxn>
              <a:cxn ang="0">
                <a:pos x="863" y="712"/>
              </a:cxn>
              <a:cxn ang="0">
                <a:pos x="857" y="712"/>
              </a:cxn>
              <a:cxn ang="0">
                <a:pos x="845" y="718"/>
              </a:cxn>
              <a:cxn ang="0">
                <a:pos x="833" y="718"/>
              </a:cxn>
              <a:cxn ang="0">
                <a:pos x="827" y="718"/>
              </a:cxn>
              <a:cxn ang="0">
                <a:pos x="821" y="724"/>
              </a:cxn>
              <a:cxn ang="0">
                <a:pos x="809" y="730"/>
              </a:cxn>
              <a:cxn ang="0">
                <a:pos x="803" y="730"/>
              </a:cxn>
              <a:cxn ang="0">
                <a:pos x="791" y="736"/>
              </a:cxn>
              <a:cxn ang="0">
                <a:pos x="785" y="742"/>
              </a:cxn>
              <a:cxn ang="0">
                <a:pos x="779" y="748"/>
              </a:cxn>
              <a:cxn ang="0">
                <a:pos x="767" y="754"/>
              </a:cxn>
              <a:cxn ang="0">
                <a:pos x="761" y="760"/>
              </a:cxn>
              <a:cxn ang="0">
                <a:pos x="755" y="766"/>
              </a:cxn>
              <a:cxn ang="0">
                <a:pos x="749" y="772"/>
              </a:cxn>
              <a:cxn ang="0">
                <a:pos x="743" y="778"/>
              </a:cxn>
              <a:cxn ang="0">
                <a:pos x="737" y="784"/>
              </a:cxn>
              <a:cxn ang="0">
                <a:pos x="731" y="796"/>
              </a:cxn>
              <a:cxn ang="0">
                <a:pos x="731" y="802"/>
              </a:cxn>
              <a:cxn ang="0">
                <a:pos x="725" y="808"/>
              </a:cxn>
              <a:cxn ang="0">
                <a:pos x="719" y="820"/>
              </a:cxn>
              <a:cxn ang="0">
                <a:pos x="719" y="826"/>
              </a:cxn>
              <a:cxn ang="0">
                <a:pos x="713" y="838"/>
              </a:cxn>
              <a:cxn ang="0">
                <a:pos x="713" y="844"/>
              </a:cxn>
              <a:cxn ang="0">
                <a:pos x="707" y="856"/>
              </a:cxn>
              <a:cxn ang="0">
                <a:pos x="707" y="862"/>
              </a:cxn>
              <a:cxn ang="0">
                <a:pos x="707" y="874"/>
              </a:cxn>
              <a:cxn ang="0">
                <a:pos x="707" y="880"/>
              </a:cxn>
              <a:cxn ang="0">
                <a:pos x="0" y="886"/>
              </a:cxn>
            </a:cxnLst>
            <a:rect l="0" t="0" r="r" b="b"/>
            <a:pathLst>
              <a:path w="887" h="886">
                <a:moveTo>
                  <a:pt x="0" y="886"/>
                </a:moveTo>
                <a:lnTo>
                  <a:pt x="0" y="874"/>
                </a:lnTo>
                <a:lnTo>
                  <a:pt x="0" y="856"/>
                </a:lnTo>
                <a:lnTo>
                  <a:pt x="0" y="838"/>
                </a:lnTo>
                <a:lnTo>
                  <a:pt x="0" y="826"/>
                </a:lnTo>
                <a:lnTo>
                  <a:pt x="0" y="808"/>
                </a:lnTo>
                <a:lnTo>
                  <a:pt x="6" y="796"/>
                </a:lnTo>
                <a:lnTo>
                  <a:pt x="6" y="778"/>
                </a:lnTo>
                <a:lnTo>
                  <a:pt x="6" y="766"/>
                </a:lnTo>
                <a:lnTo>
                  <a:pt x="12" y="748"/>
                </a:lnTo>
                <a:lnTo>
                  <a:pt x="12" y="730"/>
                </a:lnTo>
                <a:lnTo>
                  <a:pt x="12" y="718"/>
                </a:lnTo>
                <a:lnTo>
                  <a:pt x="18" y="700"/>
                </a:lnTo>
                <a:lnTo>
                  <a:pt x="24" y="688"/>
                </a:lnTo>
                <a:lnTo>
                  <a:pt x="24" y="670"/>
                </a:lnTo>
                <a:lnTo>
                  <a:pt x="30" y="658"/>
                </a:lnTo>
                <a:lnTo>
                  <a:pt x="30" y="640"/>
                </a:lnTo>
                <a:lnTo>
                  <a:pt x="36" y="628"/>
                </a:lnTo>
                <a:lnTo>
                  <a:pt x="42" y="610"/>
                </a:lnTo>
                <a:lnTo>
                  <a:pt x="48" y="598"/>
                </a:lnTo>
                <a:lnTo>
                  <a:pt x="54" y="580"/>
                </a:lnTo>
                <a:lnTo>
                  <a:pt x="60" y="569"/>
                </a:lnTo>
                <a:lnTo>
                  <a:pt x="66" y="557"/>
                </a:lnTo>
                <a:lnTo>
                  <a:pt x="72" y="539"/>
                </a:lnTo>
                <a:lnTo>
                  <a:pt x="78" y="527"/>
                </a:lnTo>
                <a:lnTo>
                  <a:pt x="84" y="509"/>
                </a:lnTo>
                <a:lnTo>
                  <a:pt x="90" y="497"/>
                </a:lnTo>
                <a:lnTo>
                  <a:pt x="96" y="485"/>
                </a:lnTo>
                <a:lnTo>
                  <a:pt x="102" y="473"/>
                </a:lnTo>
                <a:lnTo>
                  <a:pt x="108" y="455"/>
                </a:lnTo>
                <a:lnTo>
                  <a:pt x="120" y="443"/>
                </a:lnTo>
                <a:lnTo>
                  <a:pt x="126" y="431"/>
                </a:lnTo>
                <a:lnTo>
                  <a:pt x="132" y="419"/>
                </a:lnTo>
                <a:lnTo>
                  <a:pt x="144" y="401"/>
                </a:lnTo>
                <a:lnTo>
                  <a:pt x="150" y="389"/>
                </a:lnTo>
                <a:lnTo>
                  <a:pt x="162" y="377"/>
                </a:lnTo>
                <a:lnTo>
                  <a:pt x="168" y="365"/>
                </a:lnTo>
                <a:lnTo>
                  <a:pt x="180" y="353"/>
                </a:lnTo>
                <a:lnTo>
                  <a:pt x="186" y="341"/>
                </a:lnTo>
                <a:lnTo>
                  <a:pt x="197" y="329"/>
                </a:lnTo>
                <a:lnTo>
                  <a:pt x="203" y="317"/>
                </a:lnTo>
                <a:lnTo>
                  <a:pt x="215" y="305"/>
                </a:lnTo>
                <a:lnTo>
                  <a:pt x="227" y="293"/>
                </a:lnTo>
                <a:lnTo>
                  <a:pt x="239" y="281"/>
                </a:lnTo>
                <a:lnTo>
                  <a:pt x="245" y="269"/>
                </a:lnTo>
                <a:lnTo>
                  <a:pt x="257" y="257"/>
                </a:lnTo>
                <a:lnTo>
                  <a:pt x="269" y="245"/>
                </a:lnTo>
                <a:lnTo>
                  <a:pt x="281" y="239"/>
                </a:lnTo>
                <a:lnTo>
                  <a:pt x="293" y="227"/>
                </a:lnTo>
                <a:lnTo>
                  <a:pt x="305" y="215"/>
                </a:lnTo>
                <a:lnTo>
                  <a:pt x="317" y="203"/>
                </a:lnTo>
                <a:lnTo>
                  <a:pt x="329" y="197"/>
                </a:lnTo>
                <a:lnTo>
                  <a:pt x="341" y="185"/>
                </a:lnTo>
                <a:lnTo>
                  <a:pt x="353" y="179"/>
                </a:lnTo>
                <a:lnTo>
                  <a:pt x="365" y="167"/>
                </a:lnTo>
                <a:lnTo>
                  <a:pt x="377" y="161"/>
                </a:lnTo>
                <a:lnTo>
                  <a:pt x="389" y="149"/>
                </a:lnTo>
                <a:lnTo>
                  <a:pt x="401" y="143"/>
                </a:lnTo>
                <a:lnTo>
                  <a:pt x="413" y="131"/>
                </a:lnTo>
                <a:lnTo>
                  <a:pt x="431" y="125"/>
                </a:lnTo>
                <a:lnTo>
                  <a:pt x="443" y="119"/>
                </a:lnTo>
                <a:lnTo>
                  <a:pt x="455" y="107"/>
                </a:lnTo>
                <a:lnTo>
                  <a:pt x="467" y="101"/>
                </a:lnTo>
                <a:lnTo>
                  <a:pt x="485" y="95"/>
                </a:lnTo>
                <a:lnTo>
                  <a:pt x="497" y="89"/>
                </a:lnTo>
                <a:lnTo>
                  <a:pt x="509" y="83"/>
                </a:lnTo>
                <a:lnTo>
                  <a:pt x="527" y="77"/>
                </a:lnTo>
                <a:lnTo>
                  <a:pt x="539" y="71"/>
                </a:lnTo>
                <a:lnTo>
                  <a:pt x="551" y="65"/>
                </a:lnTo>
                <a:lnTo>
                  <a:pt x="569" y="59"/>
                </a:lnTo>
                <a:lnTo>
                  <a:pt x="581" y="53"/>
                </a:lnTo>
                <a:lnTo>
                  <a:pt x="599" y="47"/>
                </a:lnTo>
                <a:lnTo>
                  <a:pt x="611" y="41"/>
                </a:lnTo>
                <a:lnTo>
                  <a:pt x="623" y="35"/>
                </a:lnTo>
                <a:lnTo>
                  <a:pt x="641" y="35"/>
                </a:lnTo>
                <a:lnTo>
                  <a:pt x="653" y="29"/>
                </a:lnTo>
                <a:lnTo>
                  <a:pt x="671" y="23"/>
                </a:lnTo>
                <a:lnTo>
                  <a:pt x="683" y="23"/>
                </a:lnTo>
                <a:lnTo>
                  <a:pt x="701" y="18"/>
                </a:lnTo>
                <a:lnTo>
                  <a:pt x="719" y="12"/>
                </a:lnTo>
                <a:lnTo>
                  <a:pt x="731" y="12"/>
                </a:lnTo>
                <a:lnTo>
                  <a:pt x="749" y="12"/>
                </a:lnTo>
                <a:lnTo>
                  <a:pt x="761" y="6"/>
                </a:lnTo>
                <a:lnTo>
                  <a:pt x="779" y="6"/>
                </a:lnTo>
                <a:lnTo>
                  <a:pt x="791" y="6"/>
                </a:lnTo>
                <a:lnTo>
                  <a:pt x="809" y="0"/>
                </a:lnTo>
                <a:lnTo>
                  <a:pt x="821" y="0"/>
                </a:lnTo>
                <a:lnTo>
                  <a:pt x="839" y="0"/>
                </a:lnTo>
                <a:lnTo>
                  <a:pt x="857" y="0"/>
                </a:lnTo>
                <a:lnTo>
                  <a:pt x="869" y="0"/>
                </a:lnTo>
                <a:lnTo>
                  <a:pt x="887" y="0"/>
                </a:lnTo>
                <a:lnTo>
                  <a:pt x="887" y="712"/>
                </a:lnTo>
                <a:lnTo>
                  <a:pt x="881" y="712"/>
                </a:lnTo>
                <a:lnTo>
                  <a:pt x="881" y="712"/>
                </a:lnTo>
                <a:lnTo>
                  <a:pt x="875" y="712"/>
                </a:lnTo>
                <a:lnTo>
                  <a:pt x="875" y="712"/>
                </a:lnTo>
                <a:lnTo>
                  <a:pt x="869" y="712"/>
                </a:lnTo>
                <a:lnTo>
                  <a:pt x="869" y="712"/>
                </a:lnTo>
                <a:lnTo>
                  <a:pt x="863" y="712"/>
                </a:lnTo>
                <a:lnTo>
                  <a:pt x="863" y="712"/>
                </a:lnTo>
                <a:lnTo>
                  <a:pt x="857" y="712"/>
                </a:lnTo>
                <a:lnTo>
                  <a:pt x="857" y="712"/>
                </a:lnTo>
                <a:lnTo>
                  <a:pt x="851" y="712"/>
                </a:lnTo>
                <a:lnTo>
                  <a:pt x="851" y="712"/>
                </a:lnTo>
                <a:lnTo>
                  <a:pt x="845" y="718"/>
                </a:lnTo>
                <a:lnTo>
                  <a:pt x="839" y="718"/>
                </a:lnTo>
                <a:lnTo>
                  <a:pt x="839" y="718"/>
                </a:lnTo>
                <a:lnTo>
                  <a:pt x="833" y="718"/>
                </a:lnTo>
                <a:lnTo>
                  <a:pt x="833" y="718"/>
                </a:lnTo>
                <a:lnTo>
                  <a:pt x="827" y="718"/>
                </a:lnTo>
                <a:lnTo>
                  <a:pt x="827" y="718"/>
                </a:lnTo>
                <a:lnTo>
                  <a:pt x="821" y="724"/>
                </a:lnTo>
                <a:lnTo>
                  <a:pt x="821" y="724"/>
                </a:lnTo>
                <a:lnTo>
                  <a:pt x="821" y="724"/>
                </a:lnTo>
                <a:lnTo>
                  <a:pt x="815" y="724"/>
                </a:lnTo>
                <a:lnTo>
                  <a:pt x="815" y="724"/>
                </a:lnTo>
                <a:lnTo>
                  <a:pt x="809" y="730"/>
                </a:lnTo>
                <a:lnTo>
                  <a:pt x="809" y="730"/>
                </a:lnTo>
                <a:lnTo>
                  <a:pt x="803" y="730"/>
                </a:lnTo>
                <a:lnTo>
                  <a:pt x="803" y="730"/>
                </a:lnTo>
                <a:lnTo>
                  <a:pt x="797" y="730"/>
                </a:lnTo>
                <a:lnTo>
                  <a:pt x="797" y="736"/>
                </a:lnTo>
                <a:lnTo>
                  <a:pt x="791" y="736"/>
                </a:lnTo>
                <a:lnTo>
                  <a:pt x="791" y="736"/>
                </a:lnTo>
                <a:lnTo>
                  <a:pt x="785" y="742"/>
                </a:lnTo>
                <a:lnTo>
                  <a:pt x="785" y="742"/>
                </a:lnTo>
                <a:lnTo>
                  <a:pt x="785" y="742"/>
                </a:lnTo>
                <a:lnTo>
                  <a:pt x="779" y="742"/>
                </a:lnTo>
                <a:lnTo>
                  <a:pt x="779" y="748"/>
                </a:lnTo>
                <a:lnTo>
                  <a:pt x="773" y="748"/>
                </a:lnTo>
                <a:lnTo>
                  <a:pt x="773" y="748"/>
                </a:lnTo>
                <a:lnTo>
                  <a:pt x="767" y="754"/>
                </a:lnTo>
                <a:lnTo>
                  <a:pt x="767" y="754"/>
                </a:lnTo>
                <a:lnTo>
                  <a:pt x="767" y="754"/>
                </a:lnTo>
                <a:lnTo>
                  <a:pt x="761" y="760"/>
                </a:lnTo>
                <a:lnTo>
                  <a:pt x="761" y="760"/>
                </a:lnTo>
                <a:lnTo>
                  <a:pt x="761" y="760"/>
                </a:lnTo>
                <a:lnTo>
                  <a:pt x="755" y="766"/>
                </a:lnTo>
                <a:lnTo>
                  <a:pt x="755" y="766"/>
                </a:lnTo>
                <a:lnTo>
                  <a:pt x="749" y="772"/>
                </a:lnTo>
                <a:lnTo>
                  <a:pt x="749" y="772"/>
                </a:lnTo>
                <a:lnTo>
                  <a:pt x="749" y="772"/>
                </a:lnTo>
                <a:lnTo>
                  <a:pt x="743" y="778"/>
                </a:lnTo>
                <a:lnTo>
                  <a:pt x="743" y="778"/>
                </a:lnTo>
                <a:lnTo>
                  <a:pt x="743" y="778"/>
                </a:lnTo>
                <a:lnTo>
                  <a:pt x="737" y="784"/>
                </a:lnTo>
                <a:lnTo>
                  <a:pt x="737" y="784"/>
                </a:lnTo>
                <a:lnTo>
                  <a:pt x="737" y="790"/>
                </a:lnTo>
                <a:lnTo>
                  <a:pt x="737" y="790"/>
                </a:lnTo>
                <a:lnTo>
                  <a:pt x="731" y="796"/>
                </a:lnTo>
                <a:lnTo>
                  <a:pt x="731" y="796"/>
                </a:lnTo>
                <a:lnTo>
                  <a:pt x="731" y="796"/>
                </a:lnTo>
                <a:lnTo>
                  <a:pt x="731" y="802"/>
                </a:lnTo>
                <a:lnTo>
                  <a:pt x="725" y="802"/>
                </a:lnTo>
                <a:lnTo>
                  <a:pt x="725" y="808"/>
                </a:lnTo>
                <a:lnTo>
                  <a:pt x="725" y="808"/>
                </a:lnTo>
                <a:lnTo>
                  <a:pt x="725" y="814"/>
                </a:lnTo>
                <a:lnTo>
                  <a:pt x="719" y="814"/>
                </a:lnTo>
                <a:lnTo>
                  <a:pt x="719" y="820"/>
                </a:lnTo>
                <a:lnTo>
                  <a:pt x="719" y="820"/>
                </a:lnTo>
                <a:lnTo>
                  <a:pt x="719" y="826"/>
                </a:lnTo>
                <a:lnTo>
                  <a:pt x="719" y="826"/>
                </a:lnTo>
                <a:lnTo>
                  <a:pt x="713" y="832"/>
                </a:lnTo>
                <a:lnTo>
                  <a:pt x="713" y="832"/>
                </a:lnTo>
                <a:lnTo>
                  <a:pt x="713" y="838"/>
                </a:lnTo>
                <a:lnTo>
                  <a:pt x="713" y="838"/>
                </a:lnTo>
                <a:lnTo>
                  <a:pt x="713" y="844"/>
                </a:lnTo>
                <a:lnTo>
                  <a:pt x="713" y="844"/>
                </a:lnTo>
                <a:lnTo>
                  <a:pt x="713" y="850"/>
                </a:lnTo>
                <a:lnTo>
                  <a:pt x="707" y="850"/>
                </a:lnTo>
                <a:lnTo>
                  <a:pt x="707" y="856"/>
                </a:lnTo>
                <a:lnTo>
                  <a:pt x="707" y="856"/>
                </a:lnTo>
                <a:lnTo>
                  <a:pt x="707" y="862"/>
                </a:lnTo>
                <a:lnTo>
                  <a:pt x="707" y="862"/>
                </a:lnTo>
                <a:lnTo>
                  <a:pt x="707" y="868"/>
                </a:lnTo>
                <a:lnTo>
                  <a:pt x="707" y="868"/>
                </a:lnTo>
                <a:lnTo>
                  <a:pt x="707" y="874"/>
                </a:lnTo>
                <a:lnTo>
                  <a:pt x="707" y="874"/>
                </a:lnTo>
                <a:lnTo>
                  <a:pt x="707" y="880"/>
                </a:lnTo>
                <a:lnTo>
                  <a:pt x="707" y="880"/>
                </a:lnTo>
                <a:lnTo>
                  <a:pt x="707" y="886"/>
                </a:lnTo>
                <a:lnTo>
                  <a:pt x="707" y="886"/>
                </a:lnTo>
                <a:lnTo>
                  <a:pt x="0" y="886"/>
                </a:lnTo>
                <a:close/>
              </a:path>
            </a:pathLst>
          </a:custGeom>
          <a:solidFill>
            <a:srgbClr val="009900"/>
          </a:solidFill>
          <a:ln w="9525">
            <a:solidFill>
              <a:srgbClr val="000000"/>
            </a:solidFill>
            <a:prstDash val="solid"/>
            <a:round/>
            <a:headEnd/>
            <a:tailEnd/>
          </a:ln>
        </p:spPr>
        <p:txBody>
          <a:bodyPr/>
          <a:lstStyle/>
          <a:p>
            <a:endParaRPr lang="es-ES"/>
          </a:p>
        </p:txBody>
      </p:sp>
      <p:sp>
        <p:nvSpPr>
          <p:cNvPr id="57474" name="AutoShape 130"/>
          <p:cNvSpPr>
            <a:spLocks noChangeAspect="1" noChangeArrowheads="1" noTextEdit="1"/>
          </p:cNvSpPr>
          <p:nvPr/>
        </p:nvSpPr>
        <p:spPr bwMode="auto">
          <a:xfrm rot="35941">
            <a:off x="7113588" y="4071938"/>
            <a:ext cx="1098550" cy="1122362"/>
          </a:xfrm>
          <a:prstGeom prst="rect">
            <a:avLst/>
          </a:prstGeom>
          <a:noFill/>
          <a:ln w="9525">
            <a:noFill/>
            <a:miter lim="800000"/>
            <a:headEnd/>
            <a:tailEnd/>
          </a:ln>
        </p:spPr>
        <p:txBody>
          <a:bodyPr/>
          <a:lstStyle/>
          <a:p>
            <a:endParaRPr lang="es-ES"/>
          </a:p>
        </p:txBody>
      </p:sp>
      <p:sp>
        <p:nvSpPr>
          <p:cNvPr id="57480" name="Freeform 136"/>
          <p:cNvSpPr>
            <a:spLocks/>
          </p:cNvSpPr>
          <p:nvPr/>
        </p:nvSpPr>
        <p:spPr bwMode="auto">
          <a:xfrm rot="-2624547">
            <a:off x="7294563" y="3194050"/>
            <a:ext cx="677862" cy="674688"/>
          </a:xfrm>
          <a:custGeom>
            <a:avLst/>
            <a:gdLst/>
            <a:ahLst/>
            <a:cxnLst>
              <a:cxn ang="0">
                <a:pos x="30" y="0"/>
              </a:cxn>
              <a:cxn ang="0">
                <a:pos x="77" y="0"/>
              </a:cxn>
              <a:cxn ang="0">
                <a:pos x="119" y="6"/>
              </a:cxn>
              <a:cxn ang="0">
                <a:pos x="167" y="12"/>
              </a:cxn>
              <a:cxn ang="0">
                <a:pos x="215" y="23"/>
              </a:cxn>
              <a:cxn ang="0">
                <a:pos x="257" y="35"/>
              </a:cxn>
              <a:cxn ang="0">
                <a:pos x="299" y="53"/>
              </a:cxn>
              <a:cxn ang="0">
                <a:pos x="347" y="71"/>
              </a:cxn>
              <a:cxn ang="0">
                <a:pos x="389" y="89"/>
              </a:cxn>
              <a:cxn ang="0">
                <a:pos x="431" y="107"/>
              </a:cxn>
              <a:cxn ang="0">
                <a:pos x="467" y="131"/>
              </a:cxn>
              <a:cxn ang="0">
                <a:pos x="509" y="161"/>
              </a:cxn>
              <a:cxn ang="0">
                <a:pos x="545" y="185"/>
              </a:cxn>
              <a:cxn ang="0">
                <a:pos x="581" y="215"/>
              </a:cxn>
              <a:cxn ang="0">
                <a:pos x="617" y="245"/>
              </a:cxn>
              <a:cxn ang="0">
                <a:pos x="647" y="281"/>
              </a:cxn>
              <a:cxn ang="0">
                <a:pos x="677" y="317"/>
              </a:cxn>
              <a:cxn ang="0">
                <a:pos x="707" y="353"/>
              </a:cxn>
              <a:cxn ang="0">
                <a:pos x="731" y="389"/>
              </a:cxn>
              <a:cxn ang="0">
                <a:pos x="761" y="431"/>
              </a:cxn>
              <a:cxn ang="0">
                <a:pos x="779" y="473"/>
              </a:cxn>
              <a:cxn ang="0">
                <a:pos x="803" y="509"/>
              </a:cxn>
              <a:cxn ang="0">
                <a:pos x="821" y="557"/>
              </a:cxn>
              <a:cxn ang="0">
                <a:pos x="838" y="598"/>
              </a:cxn>
              <a:cxn ang="0">
                <a:pos x="850" y="640"/>
              </a:cxn>
              <a:cxn ang="0">
                <a:pos x="862" y="688"/>
              </a:cxn>
              <a:cxn ang="0">
                <a:pos x="874" y="730"/>
              </a:cxn>
              <a:cxn ang="0">
                <a:pos x="880" y="778"/>
              </a:cxn>
              <a:cxn ang="0">
                <a:pos x="880" y="826"/>
              </a:cxn>
              <a:cxn ang="0">
                <a:pos x="886" y="874"/>
              </a:cxn>
              <a:cxn ang="0">
                <a:pos x="179" y="886"/>
              </a:cxn>
              <a:cxn ang="0">
                <a:pos x="179" y="874"/>
              </a:cxn>
              <a:cxn ang="0">
                <a:pos x="179" y="868"/>
              </a:cxn>
              <a:cxn ang="0">
                <a:pos x="173" y="856"/>
              </a:cxn>
              <a:cxn ang="0">
                <a:pos x="173" y="850"/>
              </a:cxn>
              <a:cxn ang="0">
                <a:pos x="173" y="838"/>
              </a:cxn>
              <a:cxn ang="0">
                <a:pos x="167" y="832"/>
              </a:cxn>
              <a:cxn ang="0">
                <a:pos x="167" y="820"/>
              </a:cxn>
              <a:cxn ang="0">
                <a:pos x="161" y="814"/>
              </a:cxn>
              <a:cxn ang="0">
                <a:pos x="155" y="802"/>
              </a:cxn>
              <a:cxn ang="0">
                <a:pos x="149" y="796"/>
              </a:cxn>
              <a:cxn ang="0">
                <a:pos x="149" y="790"/>
              </a:cxn>
              <a:cxn ang="0">
                <a:pos x="143" y="778"/>
              </a:cxn>
              <a:cxn ang="0">
                <a:pos x="137" y="772"/>
              </a:cxn>
              <a:cxn ang="0">
                <a:pos x="131" y="766"/>
              </a:cxn>
              <a:cxn ang="0">
                <a:pos x="125" y="760"/>
              </a:cxn>
              <a:cxn ang="0">
                <a:pos x="113" y="754"/>
              </a:cxn>
              <a:cxn ang="0">
                <a:pos x="107" y="748"/>
              </a:cxn>
              <a:cxn ang="0">
                <a:pos x="101" y="742"/>
              </a:cxn>
              <a:cxn ang="0">
                <a:pos x="95" y="736"/>
              </a:cxn>
              <a:cxn ang="0">
                <a:pos x="83" y="730"/>
              </a:cxn>
              <a:cxn ang="0">
                <a:pos x="77" y="730"/>
              </a:cxn>
              <a:cxn ang="0">
                <a:pos x="66" y="724"/>
              </a:cxn>
              <a:cxn ang="0">
                <a:pos x="60" y="724"/>
              </a:cxn>
              <a:cxn ang="0">
                <a:pos x="54" y="718"/>
              </a:cxn>
              <a:cxn ang="0">
                <a:pos x="42" y="718"/>
              </a:cxn>
              <a:cxn ang="0">
                <a:pos x="30" y="712"/>
              </a:cxn>
              <a:cxn ang="0">
                <a:pos x="24" y="712"/>
              </a:cxn>
              <a:cxn ang="0">
                <a:pos x="12" y="712"/>
              </a:cxn>
              <a:cxn ang="0">
                <a:pos x="6" y="712"/>
              </a:cxn>
              <a:cxn ang="0">
                <a:pos x="0" y="0"/>
              </a:cxn>
            </a:cxnLst>
            <a:rect l="0" t="0" r="r" b="b"/>
            <a:pathLst>
              <a:path w="886" h="886">
                <a:moveTo>
                  <a:pt x="0" y="0"/>
                </a:moveTo>
                <a:lnTo>
                  <a:pt x="12" y="0"/>
                </a:lnTo>
                <a:lnTo>
                  <a:pt x="30" y="0"/>
                </a:lnTo>
                <a:lnTo>
                  <a:pt x="42" y="0"/>
                </a:lnTo>
                <a:lnTo>
                  <a:pt x="60" y="0"/>
                </a:lnTo>
                <a:lnTo>
                  <a:pt x="77" y="0"/>
                </a:lnTo>
                <a:lnTo>
                  <a:pt x="89" y="6"/>
                </a:lnTo>
                <a:lnTo>
                  <a:pt x="107" y="6"/>
                </a:lnTo>
                <a:lnTo>
                  <a:pt x="119" y="6"/>
                </a:lnTo>
                <a:lnTo>
                  <a:pt x="137" y="12"/>
                </a:lnTo>
                <a:lnTo>
                  <a:pt x="149" y="12"/>
                </a:lnTo>
                <a:lnTo>
                  <a:pt x="167" y="12"/>
                </a:lnTo>
                <a:lnTo>
                  <a:pt x="185" y="18"/>
                </a:lnTo>
                <a:lnTo>
                  <a:pt x="197" y="23"/>
                </a:lnTo>
                <a:lnTo>
                  <a:pt x="215" y="23"/>
                </a:lnTo>
                <a:lnTo>
                  <a:pt x="227" y="29"/>
                </a:lnTo>
                <a:lnTo>
                  <a:pt x="245" y="35"/>
                </a:lnTo>
                <a:lnTo>
                  <a:pt x="257" y="35"/>
                </a:lnTo>
                <a:lnTo>
                  <a:pt x="269" y="41"/>
                </a:lnTo>
                <a:lnTo>
                  <a:pt x="287" y="47"/>
                </a:lnTo>
                <a:lnTo>
                  <a:pt x="299" y="53"/>
                </a:lnTo>
                <a:lnTo>
                  <a:pt x="317" y="59"/>
                </a:lnTo>
                <a:lnTo>
                  <a:pt x="329" y="65"/>
                </a:lnTo>
                <a:lnTo>
                  <a:pt x="347" y="71"/>
                </a:lnTo>
                <a:lnTo>
                  <a:pt x="359" y="77"/>
                </a:lnTo>
                <a:lnTo>
                  <a:pt x="371" y="83"/>
                </a:lnTo>
                <a:lnTo>
                  <a:pt x="389" y="89"/>
                </a:lnTo>
                <a:lnTo>
                  <a:pt x="401" y="95"/>
                </a:lnTo>
                <a:lnTo>
                  <a:pt x="413" y="101"/>
                </a:lnTo>
                <a:lnTo>
                  <a:pt x="431" y="107"/>
                </a:lnTo>
                <a:lnTo>
                  <a:pt x="443" y="119"/>
                </a:lnTo>
                <a:lnTo>
                  <a:pt x="455" y="125"/>
                </a:lnTo>
                <a:lnTo>
                  <a:pt x="467" y="131"/>
                </a:lnTo>
                <a:lnTo>
                  <a:pt x="479" y="143"/>
                </a:lnTo>
                <a:lnTo>
                  <a:pt x="497" y="149"/>
                </a:lnTo>
                <a:lnTo>
                  <a:pt x="509" y="161"/>
                </a:lnTo>
                <a:lnTo>
                  <a:pt x="521" y="167"/>
                </a:lnTo>
                <a:lnTo>
                  <a:pt x="533" y="179"/>
                </a:lnTo>
                <a:lnTo>
                  <a:pt x="545" y="185"/>
                </a:lnTo>
                <a:lnTo>
                  <a:pt x="557" y="197"/>
                </a:lnTo>
                <a:lnTo>
                  <a:pt x="569" y="203"/>
                </a:lnTo>
                <a:lnTo>
                  <a:pt x="581" y="215"/>
                </a:lnTo>
                <a:lnTo>
                  <a:pt x="593" y="227"/>
                </a:lnTo>
                <a:lnTo>
                  <a:pt x="605" y="239"/>
                </a:lnTo>
                <a:lnTo>
                  <a:pt x="617" y="245"/>
                </a:lnTo>
                <a:lnTo>
                  <a:pt x="623" y="257"/>
                </a:lnTo>
                <a:lnTo>
                  <a:pt x="635" y="269"/>
                </a:lnTo>
                <a:lnTo>
                  <a:pt x="647" y="281"/>
                </a:lnTo>
                <a:lnTo>
                  <a:pt x="659" y="293"/>
                </a:lnTo>
                <a:lnTo>
                  <a:pt x="665" y="305"/>
                </a:lnTo>
                <a:lnTo>
                  <a:pt x="677" y="317"/>
                </a:lnTo>
                <a:lnTo>
                  <a:pt x="689" y="329"/>
                </a:lnTo>
                <a:lnTo>
                  <a:pt x="695" y="341"/>
                </a:lnTo>
                <a:lnTo>
                  <a:pt x="707" y="353"/>
                </a:lnTo>
                <a:lnTo>
                  <a:pt x="713" y="365"/>
                </a:lnTo>
                <a:lnTo>
                  <a:pt x="725" y="377"/>
                </a:lnTo>
                <a:lnTo>
                  <a:pt x="731" y="389"/>
                </a:lnTo>
                <a:lnTo>
                  <a:pt x="743" y="401"/>
                </a:lnTo>
                <a:lnTo>
                  <a:pt x="749" y="419"/>
                </a:lnTo>
                <a:lnTo>
                  <a:pt x="761" y="431"/>
                </a:lnTo>
                <a:lnTo>
                  <a:pt x="767" y="443"/>
                </a:lnTo>
                <a:lnTo>
                  <a:pt x="773" y="455"/>
                </a:lnTo>
                <a:lnTo>
                  <a:pt x="779" y="473"/>
                </a:lnTo>
                <a:lnTo>
                  <a:pt x="791" y="485"/>
                </a:lnTo>
                <a:lnTo>
                  <a:pt x="797" y="497"/>
                </a:lnTo>
                <a:lnTo>
                  <a:pt x="803" y="509"/>
                </a:lnTo>
                <a:lnTo>
                  <a:pt x="809" y="527"/>
                </a:lnTo>
                <a:lnTo>
                  <a:pt x="815" y="539"/>
                </a:lnTo>
                <a:lnTo>
                  <a:pt x="821" y="557"/>
                </a:lnTo>
                <a:lnTo>
                  <a:pt x="827" y="569"/>
                </a:lnTo>
                <a:lnTo>
                  <a:pt x="833" y="580"/>
                </a:lnTo>
                <a:lnTo>
                  <a:pt x="838" y="598"/>
                </a:lnTo>
                <a:lnTo>
                  <a:pt x="844" y="610"/>
                </a:lnTo>
                <a:lnTo>
                  <a:pt x="844" y="628"/>
                </a:lnTo>
                <a:lnTo>
                  <a:pt x="850" y="640"/>
                </a:lnTo>
                <a:lnTo>
                  <a:pt x="856" y="658"/>
                </a:lnTo>
                <a:lnTo>
                  <a:pt x="856" y="670"/>
                </a:lnTo>
                <a:lnTo>
                  <a:pt x="862" y="688"/>
                </a:lnTo>
                <a:lnTo>
                  <a:pt x="868" y="700"/>
                </a:lnTo>
                <a:lnTo>
                  <a:pt x="868" y="718"/>
                </a:lnTo>
                <a:lnTo>
                  <a:pt x="874" y="730"/>
                </a:lnTo>
                <a:lnTo>
                  <a:pt x="874" y="748"/>
                </a:lnTo>
                <a:lnTo>
                  <a:pt x="874" y="766"/>
                </a:lnTo>
                <a:lnTo>
                  <a:pt x="880" y="778"/>
                </a:lnTo>
                <a:lnTo>
                  <a:pt x="880" y="796"/>
                </a:lnTo>
                <a:lnTo>
                  <a:pt x="880" y="808"/>
                </a:lnTo>
                <a:lnTo>
                  <a:pt x="880" y="826"/>
                </a:lnTo>
                <a:lnTo>
                  <a:pt x="886" y="838"/>
                </a:lnTo>
                <a:lnTo>
                  <a:pt x="886" y="856"/>
                </a:lnTo>
                <a:lnTo>
                  <a:pt x="886" y="874"/>
                </a:lnTo>
                <a:lnTo>
                  <a:pt x="886" y="886"/>
                </a:lnTo>
                <a:lnTo>
                  <a:pt x="179" y="886"/>
                </a:lnTo>
                <a:lnTo>
                  <a:pt x="179" y="886"/>
                </a:lnTo>
                <a:lnTo>
                  <a:pt x="179" y="880"/>
                </a:lnTo>
                <a:lnTo>
                  <a:pt x="179" y="880"/>
                </a:lnTo>
                <a:lnTo>
                  <a:pt x="179" y="874"/>
                </a:lnTo>
                <a:lnTo>
                  <a:pt x="179" y="874"/>
                </a:lnTo>
                <a:lnTo>
                  <a:pt x="179" y="868"/>
                </a:lnTo>
                <a:lnTo>
                  <a:pt x="179" y="868"/>
                </a:lnTo>
                <a:lnTo>
                  <a:pt x="173" y="862"/>
                </a:lnTo>
                <a:lnTo>
                  <a:pt x="173" y="862"/>
                </a:lnTo>
                <a:lnTo>
                  <a:pt x="173" y="856"/>
                </a:lnTo>
                <a:lnTo>
                  <a:pt x="173" y="856"/>
                </a:lnTo>
                <a:lnTo>
                  <a:pt x="173" y="850"/>
                </a:lnTo>
                <a:lnTo>
                  <a:pt x="173" y="850"/>
                </a:lnTo>
                <a:lnTo>
                  <a:pt x="173" y="844"/>
                </a:lnTo>
                <a:lnTo>
                  <a:pt x="173" y="844"/>
                </a:lnTo>
                <a:lnTo>
                  <a:pt x="173" y="838"/>
                </a:lnTo>
                <a:lnTo>
                  <a:pt x="167" y="838"/>
                </a:lnTo>
                <a:lnTo>
                  <a:pt x="167" y="832"/>
                </a:lnTo>
                <a:lnTo>
                  <a:pt x="167" y="832"/>
                </a:lnTo>
                <a:lnTo>
                  <a:pt x="167" y="826"/>
                </a:lnTo>
                <a:lnTo>
                  <a:pt x="167" y="826"/>
                </a:lnTo>
                <a:lnTo>
                  <a:pt x="167" y="820"/>
                </a:lnTo>
                <a:lnTo>
                  <a:pt x="161" y="820"/>
                </a:lnTo>
                <a:lnTo>
                  <a:pt x="161" y="814"/>
                </a:lnTo>
                <a:lnTo>
                  <a:pt x="161" y="814"/>
                </a:lnTo>
                <a:lnTo>
                  <a:pt x="161" y="808"/>
                </a:lnTo>
                <a:lnTo>
                  <a:pt x="155" y="808"/>
                </a:lnTo>
                <a:lnTo>
                  <a:pt x="155" y="802"/>
                </a:lnTo>
                <a:lnTo>
                  <a:pt x="155" y="802"/>
                </a:lnTo>
                <a:lnTo>
                  <a:pt x="155" y="796"/>
                </a:lnTo>
                <a:lnTo>
                  <a:pt x="149" y="796"/>
                </a:lnTo>
                <a:lnTo>
                  <a:pt x="149" y="796"/>
                </a:lnTo>
                <a:lnTo>
                  <a:pt x="149" y="790"/>
                </a:lnTo>
                <a:lnTo>
                  <a:pt x="149" y="790"/>
                </a:lnTo>
                <a:lnTo>
                  <a:pt x="143" y="784"/>
                </a:lnTo>
                <a:lnTo>
                  <a:pt x="143" y="784"/>
                </a:lnTo>
                <a:lnTo>
                  <a:pt x="143" y="778"/>
                </a:lnTo>
                <a:lnTo>
                  <a:pt x="137" y="778"/>
                </a:lnTo>
                <a:lnTo>
                  <a:pt x="137" y="778"/>
                </a:lnTo>
                <a:lnTo>
                  <a:pt x="137" y="772"/>
                </a:lnTo>
                <a:lnTo>
                  <a:pt x="131" y="772"/>
                </a:lnTo>
                <a:lnTo>
                  <a:pt x="131" y="772"/>
                </a:lnTo>
                <a:lnTo>
                  <a:pt x="131" y="766"/>
                </a:lnTo>
                <a:lnTo>
                  <a:pt x="125" y="766"/>
                </a:lnTo>
                <a:lnTo>
                  <a:pt x="125" y="760"/>
                </a:lnTo>
                <a:lnTo>
                  <a:pt x="125" y="760"/>
                </a:lnTo>
                <a:lnTo>
                  <a:pt x="119" y="760"/>
                </a:lnTo>
                <a:lnTo>
                  <a:pt x="119" y="754"/>
                </a:lnTo>
                <a:lnTo>
                  <a:pt x="113" y="754"/>
                </a:lnTo>
                <a:lnTo>
                  <a:pt x="113" y="754"/>
                </a:lnTo>
                <a:lnTo>
                  <a:pt x="113" y="748"/>
                </a:lnTo>
                <a:lnTo>
                  <a:pt x="107" y="748"/>
                </a:lnTo>
                <a:lnTo>
                  <a:pt x="107" y="748"/>
                </a:lnTo>
                <a:lnTo>
                  <a:pt x="101" y="742"/>
                </a:lnTo>
                <a:lnTo>
                  <a:pt x="101" y="742"/>
                </a:lnTo>
                <a:lnTo>
                  <a:pt x="101" y="742"/>
                </a:lnTo>
                <a:lnTo>
                  <a:pt x="95" y="742"/>
                </a:lnTo>
                <a:lnTo>
                  <a:pt x="95" y="736"/>
                </a:lnTo>
                <a:lnTo>
                  <a:pt x="89" y="736"/>
                </a:lnTo>
                <a:lnTo>
                  <a:pt x="89" y="736"/>
                </a:lnTo>
                <a:lnTo>
                  <a:pt x="83" y="730"/>
                </a:lnTo>
                <a:lnTo>
                  <a:pt x="83" y="730"/>
                </a:lnTo>
                <a:lnTo>
                  <a:pt x="77" y="730"/>
                </a:lnTo>
                <a:lnTo>
                  <a:pt x="77" y="730"/>
                </a:lnTo>
                <a:lnTo>
                  <a:pt x="71" y="730"/>
                </a:lnTo>
                <a:lnTo>
                  <a:pt x="71" y="724"/>
                </a:lnTo>
                <a:lnTo>
                  <a:pt x="66" y="724"/>
                </a:lnTo>
                <a:lnTo>
                  <a:pt x="66" y="724"/>
                </a:lnTo>
                <a:lnTo>
                  <a:pt x="66" y="724"/>
                </a:lnTo>
                <a:lnTo>
                  <a:pt x="60" y="724"/>
                </a:lnTo>
                <a:lnTo>
                  <a:pt x="60" y="718"/>
                </a:lnTo>
                <a:lnTo>
                  <a:pt x="54" y="718"/>
                </a:lnTo>
                <a:lnTo>
                  <a:pt x="54" y="718"/>
                </a:lnTo>
                <a:lnTo>
                  <a:pt x="48" y="718"/>
                </a:lnTo>
                <a:lnTo>
                  <a:pt x="48" y="718"/>
                </a:lnTo>
                <a:lnTo>
                  <a:pt x="42" y="718"/>
                </a:lnTo>
                <a:lnTo>
                  <a:pt x="36" y="718"/>
                </a:lnTo>
                <a:lnTo>
                  <a:pt x="36" y="712"/>
                </a:lnTo>
                <a:lnTo>
                  <a:pt x="30" y="712"/>
                </a:lnTo>
                <a:lnTo>
                  <a:pt x="30" y="712"/>
                </a:lnTo>
                <a:lnTo>
                  <a:pt x="24" y="712"/>
                </a:lnTo>
                <a:lnTo>
                  <a:pt x="24" y="712"/>
                </a:lnTo>
                <a:lnTo>
                  <a:pt x="18" y="712"/>
                </a:lnTo>
                <a:lnTo>
                  <a:pt x="18" y="712"/>
                </a:lnTo>
                <a:lnTo>
                  <a:pt x="12" y="712"/>
                </a:lnTo>
                <a:lnTo>
                  <a:pt x="12" y="712"/>
                </a:lnTo>
                <a:lnTo>
                  <a:pt x="6" y="712"/>
                </a:lnTo>
                <a:lnTo>
                  <a:pt x="6" y="712"/>
                </a:lnTo>
                <a:lnTo>
                  <a:pt x="0" y="712"/>
                </a:lnTo>
                <a:lnTo>
                  <a:pt x="0" y="712"/>
                </a:lnTo>
                <a:lnTo>
                  <a:pt x="0" y="0"/>
                </a:lnTo>
                <a:close/>
              </a:path>
            </a:pathLst>
          </a:custGeom>
          <a:solidFill>
            <a:srgbClr val="FF0000"/>
          </a:solidFill>
          <a:ln w="9525">
            <a:solidFill>
              <a:srgbClr val="000000"/>
            </a:solidFill>
            <a:prstDash val="solid"/>
            <a:round/>
            <a:headEnd/>
            <a:tailEnd/>
          </a:ln>
        </p:spPr>
        <p:txBody>
          <a:bodyPr/>
          <a:lstStyle/>
          <a:p>
            <a:endParaRPr lang="es-ES"/>
          </a:p>
        </p:txBody>
      </p:sp>
      <p:sp>
        <p:nvSpPr>
          <p:cNvPr id="57481" name="Freeform 137"/>
          <p:cNvSpPr>
            <a:spLocks/>
          </p:cNvSpPr>
          <p:nvPr/>
        </p:nvSpPr>
        <p:spPr bwMode="auto">
          <a:xfrm rot="-2624547">
            <a:off x="7761288" y="3681413"/>
            <a:ext cx="677862" cy="677862"/>
          </a:xfrm>
          <a:custGeom>
            <a:avLst/>
            <a:gdLst/>
            <a:ahLst/>
            <a:cxnLst>
              <a:cxn ang="0">
                <a:pos x="886" y="30"/>
              </a:cxn>
              <a:cxn ang="0">
                <a:pos x="880" y="78"/>
              </a:cxn>
              <a:cxn ang="0">
                <a:pos x="874" y="126"/>
              </a:cxn>
              <a:cxn ang="0">
                <a:pos x="868" y="174"/>
              </a:cxn>
              <a:cxn ang="0">
                <a:pos x="856" y="216"/>
              </a:cxn>
              <a:cxn ang="0">
                <a:pos x="844" y="263"/>
              </a:cxn>
              <a:cxn ang="0">
                <a:pos x="833" y="305"/>
              </a:cxn>
              <a:cxn ang="0">
                <a:pos x="815" y="347"/>
              </a:cxn>
              <a:cxn ang="0">
                <a:pos x="797" y="389"/>
              </a:cxn>
              <a:cxn ang="0">
                <a:pos x="773" y="431"/>
              </a:cxn>
              <a:cxn ang="0">
                <a:pos x="749" y="473"/>
              </a:cxn>
              <a:cxn ang="0">
                <a:pos x="725" y="509"/>
              </a:cxn>
              <a:cxn ang="0">
                <a:pos x="695" y="551"/>
              </a:cxn>
              <a:cxn ang="0">
                <a:pos x="665" y="587"/>
              </a:cxn>
              <a:cxn ang="0">
                <a:pos x="635" y="617"/>
              </a:cxn>
              <a:cxn ang="0">
                <a:pos x="605" y="653"/>
              </a:cxn>
              <a:cxn ang="0">
                <a:pos x="569" y="683"/>
              </a:cxn>
              <a:cxn ang="0">
                <a:pos x="533" y="713"/>
              </a:cxn>
              <a:cxn ang="0">
                <a:pos x="497" y="737"/>
              </a:cxn>
              <a:cxn ang="0">
                <a:pos x="455" y="767"/>
              </a:cxn>
              <a:cxn ang="0">
                <a:pos x="413" y="784"/>
              </a:cxn>
              <a:cxn ang="0">
                <a:pos x="371" y="808"/>
              </a:cxn>
              <a:cxn ang="0">
                <a:pos x="329" y="826"/>
              </a:cxn>
              <a:cxn ang="0">
                <a:pos x="287" y="844"/>
              </a:cxn>
              <a:cxn ang="0">
                <a:pos x="245" y="856"/>
              </a:cxn>
              <a:cxn ang="0">
                <a:pos x="197" y="868"/>
              </a:cxn>
              <a:cxn ang="0">
                <a:pos x="149" y="874"/>
              </a:cxn>
              <a:cxn ang="0">
                <a:pos x="107" y="886"/>
              </a:cxn>
              <a:cxn ang="0">
                <a:pos x="60" y="886"/>
              </a:cxn>
              <a:cxn ang="0">
                <a:pos x="12" y="892"/>
              </a:cxn>
              <a:cxn ang="0">
                <a:pos x="0" y="180"/>
              </a:cxn>
              <a:cxn ang="0">
                <a:pos x="12" y="180"/>
              </a:cxn>
              <a:cxn ang="0">
                <a:pos x="18" y="180"/>
              </a:cxn>
              <a:cxn ang="0">
                <a:pos x="30" y="174"/>
              </a:cxn>
              <a:cxn ang="0">
                <a:pos x="36" y="174"/>
              </a:cxn>
              <a:cxn ang="0">
                <a:pos x="48" y="174"/>
              </a:cxn>
              <a:cxn ang="0">
                <a:pos x="60" y="168"/>
              </a:cxn>
              <a:cxn ang="0">
                <a:pos x="66" y="168"/>
              </a:cxn>
              <a:cxn ang="0">
                <a:pos x="71" y="162"/>
              </a:cxn>
              <a:cxn ang="0">
                <a:pos x="83" y="156"/>
              </a:cxn>
              <a:cxn ang="0">
                <a:pos x="89" y="156"/>
              </a:cxn>
              <a:cxn ang="0">
                <a:pos x="101" y="150"/>
              </a:cxn>
              <a:cxn ang="0">
                <a:pos x="107" y="144"/>
              </a:cxn>
              <a:cxn ang="0">
                <a:pos x="113" y="138"/>
              </a:cxn>
              <a:cxn ang="0">
                <a:pos x="119" y="132"/>
              </a:cxn>
              <a:cxn ang="0">
                <a:pos x="125" y="126"/>
              </a:cxn>
              <a:cxn ang="0">
                <a:pos x="131" y="120"/>
              </a:cxn>
              <a:cxn ang="0">
                <a:pos x="137" y="108"/>
              </a:cxn>
              <a:cxn ang="0">
                <a:pos x="143" y="102"/>
              </a:cxn>
              <a:cxn ang="0">
                <a:pos x="149" y="96"/>
              </a:cxn>
              <a:cxn ang="0">
                <a:pos x="155" y="90"/>
              </a:cxn>
              <a:cxn ang="0">
                <a:pos x="161" y="78"/>
              </a:cxn>
              <a:cxn ang="0">
                <a:pos x="161" y="72"/>
              </a:cxn>
              <a:cxn ang="0">
                <a:pos x="167" y="60"/>
              </a:cxn>
              <a:cxn ang="0">
                <a:pos x="167" y="54"/>
              </a:cxn>
              <a:cxn ang="0">
                <a:pos x="173" y="42"/>
              </a:cxn>
              <a:cxn ang="0">
                <a:pos x="173" y="36"/>
              </a:cxn>
              <a:cxn ang="0">
                <a:pos x="173" y="24"/>
              </a:cxn>
              <a:cxn ang="0">
                <a:pos x="179" y="18"/>
              </a:cxn>
              <a:cxn ang="0">
                <a:pos x="179" y="6"/>
              </a:cxn>
              <a:cxn ang="0">
                <a:pos x="886" y="0"/>
              </a:cxn>
            </a:cxnLst>
            <a:rect l="0" t="0" r="r" b="b"/>
            <a:pathLst>
              <a:path w="886" h="892">
                <a:moveTo>
                  <a:pt x="886" y="0"/>
                </a:moveTo>
                <a:lnTo>
                  <a:pt x="886" y="18"/>
                </a:lnTo>
                <a:lnTo>
                  <a:pt x="886" y="30"/>
                </a:lnTo>
                <a:lnTo>
                  <a:pt x="886" y="48"/>
                </a:lnTo>
                <a:lnTo>
                  <a:pt x="880" y="66"/>
                </a:lnTo>
                <a:lnTo>
                  <a:pt x="880" y="78"/>
                </a:lnTo>
                <a:lnTo>
                  <a:pt x="880" y="96"/>
                </a:lnTo>
                <a:lnTo>
                  <a:pt x="880" y="108"/>
                </a:lnTo>
                <a:lnTo>
                  <a:pt x="874" y="126"/>
                </a:lnTo>
                <a:lnTo>
                  <a:pt x="874" y="138"/>
                </a:lnTo>
                <a:lnTo>
                  <a:pt x="874" y="156"/>
                </a:lnTo>
                <a:lnTo>
                  <a:pt x="868" y="174"/>
                </a:lnTo>
                <a:lnTo>
                  <a:pt x="868" y="186"/>
                </a:lnTo>
                <a:lnTo>
                  <a:pt x="862" y="204"/>
                </a:lnTo>
                <a:lnTo>
                  <a:pt x="856" y="216"/>
                </a:lnTo>
                <a:lnTo>
                  <a:pt x="856" y="233"/>
                </a:lnTo>
                <a:lnTo>
                  <a:pt x="850" y="245"/>
                </a:lnTo>
                <a:lnTo>
                  <a:pt x="844" y="263"/>
                </a:lnTo>
                <a:lnTo>
                  <a:pt x="844" y="275"/>
                </a:lnTo>
                <a:lnTo>
                  <a:pt x="838" y="293"/>
                </a:lnTo>
                <a:lnTo>
                  <a:pt x="833" y="305"/>
                </a:lnTo>
                <a:lnTo>
                  <a:pt x="827" y="317"/>
                </a:lnTo>
                <a:lnTo>
                  <a:pt x="821" y="335"/>
                </a:lnTo>
                <a:lnTo>
                  <a:pt x="815" y="347"/>
                </a:lnTo>
                <a:lnTo>
                  <a:pt x="809" y="365"/>
                </a:lnTo>
                <a:lnTo>
                  <a:pt x="803" y="377"/>
                </a:lnTo>
                <a:lnTo>
                  <a:pt x="797" y="389"/>
                </a:lnTo>
                <a:lnTo>
                  <a:pt x="791" y="407"/>
                </a:lnTo>
                <a:lnTo>
                  <a:pt x="779" y="419"/>
                </a:lnTo>
                <a:lnTo>
                  <a:pt x="773" y="431"/>
                </a:lnTo>
                <a:lnTo>
                  <a:pt x="767" y="449"/>
                </a:lnTo>
                <a:lnTo>
                  <a:pt x="761" y="461"/>
                </a:lnTo>
                <a:lnTo>
                  <a:pt x="749" y="473"/>
                </a:lnTo>
                <a:lnTo>
                  <a:pt x="743" y="485"/>
                </a:lnTo>
                <a:lnTo>
                  <a:pt x="731" y="497"/>
                </a:lnTo>
                <a:lnTo>
                  <a:pt x="725" y="509"/>
                </a:lnTo>
                <a:lnTo>
                  <a:pt x="713" y="527"/>
                </a:lnTo>
                <a:lnTo>
                  <a:pt x="707" y="539"/>
                </a:lnTo>
                <a:lnTo>
                  <a:pt x="695" y="551"/>
                </a:lnTo>
                <a:lnTo>
                  <a:pt x="689" y="563"/>
                </a:lnTo>
                <a:lnTo>
                  <a:pt x="677" y="575"/>
                </a:lnTo>
                <a:lnTo>
                  <a:pt x="665" y="587"/>
                </a:lnTo>
                <a:lnTo>
                  <a:pt x="659" y="599"/>
                </a:lnTo>
                <a:lnTo>
                  <a:pt x="647" y="611"/>
                </a:lnTo>
                <a:lnTo>
                  <a:pt x="635" y="617"/>
                </a:lnTo>
                <a:lnTo>
                  <a:pt x="623" y="629"/>
                </a:lnTo>
                <a:lnTo>
                  <a:pt x="617" y="641"/>
                </a:lnTo>
                <a:lnTo>
                  <a:pt x="605" y="653"/>
                </a:lnTo>
                <a:lnTo>
                  <a:pt x="593" y="665"/>
                </a:lnTo>
                <a:lnTo>
                  <a:pt x="581" y="671"/>
                </a:lnTo>
                <a:lnTo>
                  <a:pt x="569" y="683"/>
                </a:lnTo>
                <a:lnTo>
                  <a:pt x="557" y="695"/>
                </a:lnTo>
                <a:lnTo>
                  <a:pt x="545" y="701"/>
                </a:lnTo>
                <a:lnTo>
                  <a:pt x="533" y="713"/>
                </a:lnTo>
                <a:lnTo>
                  <a:pt x="521" y="719"/>
                </a:lnTo>
                <a:lnTo>
                  <a:pt x="509" y="731"/>
                </a:lnTo>
                <a:lnTo>
                  <a:pt x="497" y="737"/>
                </a:lnTo>
                <a:lnTo>
                  <a:pt x="479" y="749"/>
                </a:lnTo>
                <a:lnTo>
                  <a:pt x="467" y="755"/>
                </a:lnTo>
                <a:lnTo>
                  <a:pt x="455" y="767"/>
                </a:lnTo>
                <a:lnTo>
                  <a:pt x="443" y="773"/>
                </a:lnTo>
                <a:lnTo>
                  <a:pt x="431" y="778"/>
                </a:lnTo>
                <a:lnTo>
                  <a:pt x="413" y="784"/>
                </a:lnTo>
                <a:lnTo>
                  <a:pt x="401" y="796"/>
                </a:lnTo>
                <a:lnTo>
                  <a:pt x="389" y="802"/>
                </a:lnTo>
                <a:lnTo>
                  <a:pt x="371" y="808"/>
                </a:lnTo>
                <a:lnTo>
                  <a:pt x="359" y="814"/>
                </a:lnTo>
                <a:lnTo>
                  <a:pt x="347" y="820"/>
                </a:lnTo>
                <a:lnTo>
                  <a:pt x="329" y="826"/>
                </a:lnTo>
                <a:lnTo>
                  <a:pt x="317" y="832"/>
                </a:lnTo>
                <a:lnTo>
                  <a:pt x="299" y="838"/>
                </a:lnTo>
                <a:lnTo>
                  <a:pt x="287" y="844"/>
                </a:lnTo>
                <a:lnTo>
                  <a:pt x="269" y="844"/>
                </a:lnTo>
                <a:lnTo>
                  <a:pt x="257" y="850"/>
                </a:lnTo>
                <a:lnTo>
                  <a:pt x="245" y="856"/>
                </a:lnTo>
                <a:lnTo>
                  <a:pt x="227" y="862"/>
                </a:lnTo>
                <a:lnTo>
                  <a:pt x="215" y="862"/>
                </a:lnTo>
                <a:lnTo>
                  <a:pt x="197" y="868"/>
                </a:lnTo>
                <a:lnTo>
                  <a:pt x="185" y="874"/>
                </a:lnTo>
                <a:lnTo>
                  <a:pt x="167" y="874"/>
                </a:lnTo>
                <a:lnTo>
                  <a:pt x="149" y="874"/>
                </a:lnTo>
                <a:lnTo>
                  <a:pt x="137" y="880"/>
                </a:lnTo>
                <a:lnTo>
                  <a:pt x="119" y="880"/>
                </a:lnTo>
                <a:lnTo>
                  <a:pt x="107" y="886"/>
                </a:lnTo>
                <a:lnTo>
                  <a:pt x="89" y="886"/>
                </a:lnTo>
                <a:lnTo>
                  <a:pt x="77" y="886"/>
                </a:lnTo>
                <a:lnTo>
                  <a:pt x="60" y="886"/>
                </a:lnTo>
                <a:lnTo>
                  <a:pt x="42" y="892"/>
                </a:lnTo>
                <a:lnTo>
                  <a:pt x="30" y="892"/>
                </a:lnTo>
                <a:lnTo>
                  <a:pt x="12" y="892"/>
                </a:lnTo>
                <a:lnTo>
                  <a:pt x="0" y="892"/>
                </a:lnTo>
                <a:lnTo>
                  <a:pt x="0" y="180"/>
                </a:lnTo>
                <a:lnTo>
                  <a:pt x="0" y="180"/>
                </a:lnTo>
                <a:lnTo>
                  <a:pt x="6" y="180"/>
                </a:lnTo>
                <a:lnTo>
                  <a:pt x="6" y="180"/>
                </a:lnTo>
                <a:lnTo>
                  <a:pt x="12" y="180"/>
                </a:lnTo>
                <a:lnTo>
                  <a:pt x="12" y="180"/>
                </a:lnTo>
                <a:lnTo>
                  <a:pt x="18" y="180"/>
                </a:lnTo>
                <a:lnTo>
                  <a:pt x="18" y="180"/>
                </a:lnTo>
                <a:lnTo>
                  <a:pt x="24" y="174"/>
                </a:lnTo>
                <a:lnTo>
                  <a:pt x="24" y="174"/>
                </a:lnTo>
                <a:lnTo>
                  <a:pt x="30" y="174"/>
                </a:lnTo>
                <a:lnTo>
                  <a:pt x="30" y="174"/>
                </a:lnTo>
                <a:lnTo>
                  <a:pt x="36" y="174"/>
                </a:lnTo>
                <a:lnTo>
                  <a:pt x="36" y="174"/>
                </a:lnTo>
                <a:lnTo>
                  <a:pt x="42" y="174"/>
                </a:lnTo>
                <a:lnTo>
                  <a:pt x="48" y="174"/>
                </a:lnTo>
                <a:lnTo>
                  <a:pt x="48" y="174"/>
                </a:lnTo>
                <a:lnTo>
                  <a:pt x="54" y="168"/>
                </a:lnTo>
                <a:lnTo>
                  <a:pt x="54" y="168"/>
                </a:lnTo>
                <a:lnTo>
                  <a:pt x="60" y="168"/>
                </a:lnTo>
                <a:lnTo>
                  <a:pt x="60" y="168"/>
                </a:lnTo>
                <a:lnTo>
                  <a:pt x="66" y="168"/>
                </a:lnTo>
                <a:lnTo>
                  <a:pt x="66" y="168"/>
                </a:lnTo>
                <a:lnTo>
                  <a:pt x="66" y="162"/>
                </a:lnTo>
                <a:lnTo>
                  <a:pt x="71" y="162"/>
                </a:lnTo>
                <a:lnTo>
                  <a:pt x="71" y="162"/>
                </a:lnTo>
                <a:lnTo>
                  <a:pt x="77" y="162"/>
                </a:lnTo>
                <a:lnTo>
                  <a:pt x="77" y="162"/>
                </a:lnTo>
                <a:lnTo>
                  <a:pt x="83" y="156"/>
                </a:lnTo>
                <a:lnTo>
                  <a:pt x="83" y="156"/>
                </a:lnTo>
                <a:lnTo>
                  <a:pt x="89" y="156"/>
                </a:lnTo>
                <a:lnTo>
                  <a:pt x="89" y="156"/>
                </a:lnTo>
                <a:lnTo>
                  <a:pt x="95" y="150"/>
                </a:lnTo>
                <a:lnTo>
                  <a:pt x="95" y="150"/>
                </a:lnTo>
                <a:lnTo>
                  <a:pt x="101" y="150"/>
                </a:lnTo>
                <a:lnTo>
                  <a:pt x="101" y="144"/>
                </a:lnTo>
                <a:lnTo>
                  <a:pt x="101" y="144"/>
                </a:lnTo>
                <a:lnTo>
                  <a:pt x="107" y="144"/>
                </a:lnTo>
                <a:lnTo>
                  <a:pt x="107" y="138"/>
                </a:lnTo>
                <a:lnTo>
                  <a:pt x="113" y="138"/>
                </a:lnTo>
                <a:lnTo>
                  <a:pt x="113" y="138"/>
                </a:lnTo>
                <a:lnTo>
                  <a:pt x="113" y="138"/>
                </a:lnTo>
                <a:lnTo>
                  <a:pt x="119" y="132"/>
                </a:lnTo>
                <a:lnTo>
                  <a:pt x="119" y="132"/>
                </a:lnTo>
                <a:lnTo>
                  <a:pt x="125" y="126"/>
                </a:lnTo>
                <a:lnTo>
                  <a:pt x="125" y="126"/>
                </a:lnTo>
                <a:lnTo>
                  <a:pt x="125" y="126"/>
                </a:lnTo>
                <a:lnTo>
                  <a:pt x="131" y="120"/>
                </a:lnTo>
                <a:lnTo>
                  <a:pt x="131" y="120"/>
                </a:lnTo>
                <a:lnTo>
                  <a:pt x="131" y="120"/>
                </a:lnTo>
                <a:lnTo>
                  <a:pt x="137" y="114"/>
                </a:lnTo>
                <a:lnTo>
                  <a:pt x="137" y="114"/>
                </a:lnTo>
                <a:lnTo>
                  <a:pt x="137" y="108"/>
                </a:lnTo>
                <a:lnTo>
                  <a:pt x="143" y="108"/>
                </a:lnTo>
                <a:lnTo>
                  <a:pt x="143" y="108"/>
                </a:lnTo>
                <a:lnTo>
                  <a:pt x="143" y="102"/>
                </a:lnTo>
                <a:lnTo>
                  <a:pt x="149" y="102"/>
                </a:lnTo>
                <a:lnTo>
                  <a:pt x="149" y="96"/>
                </a:lnTo>
                <a:lnTo>
                  <a:pt x="149" y="96"/>
                </a:lnTo>
                <a:lnTo>
                  <a:pt x="149" y="90"/>
                </a:lnTo>
                <a:lnTo>
                  <a:pt x="155" y="90"/>
                </a:lnTo>
                <a:lnTo>
                  <a:pt x="155" y="90"/>
                </a:lnTo>
                <a:lnTo>
                  <a:pt x="155" y="84"/>
                </a:lnTo>
                <a:lnTo>
                  <a:pt x="155" y="84"/>
                </a:lnTo>
                <a:lnTo>
                  <a:pt x="161" y="78"/>
                </a:lnTo>
                <a:lnTo>
                  <a:pt x="161" y="78"/>
                </a:lnTo>
                <a:lnTo>
                  <a:pt x="161" y="72"/>
                </a:lnTo>
                <a:lnTo>
                  <a:pt x="161" y="72"/>
                </a:lnTo>
                <a:lnTo>
                  <a:pt x="167" y="66"/>
                </a:lnTo>
                <a:lnTo>
                  <a:pt x="167" y="66"/>
                </a:lnTo>
                <a:lnTo>
                  <a:pt x="167" y="60"/>
                </a:lnTo>
                <a:lnTo>
                  <a:pt x="167" y="60"/>
                </a:lnTo>
                <a:lnTo>
                  <a:pt x="167" y="54"/>
                </a:lnTo>
                <a:lnTo>
                  <a:pt x="167" y="54"/>
                </a:lnTo>
                <a:lnTo>
                  <a:pt x="173" y="48"/>
                </a:lnTo>
                <a:lnTo>
                  <a:pt x="173" y="48"/>
                </a:lnTo>
                <a:lnTo>
                  <a:pt x="173" y="42"/>
                </a:lnTo>
                <a:lnTo>
                  <a:pt x="173" y="42"/>
                </a:lnTo>
                <a:lnTo>
                  <a:pt x="173" y="36"/>
                </a:lnTo>
                <a:lnTo>
                  <a:pt x="173" y="36"/>
                </a:lnTo>
                <a:lnTo>
                  <a:pt x="173" y="30"/>
                </a:lnTo>
                <a:lnTo>
                  <a:pt x="173" y="30"/>
                </a:lnTo>
                <a:lnTo>
                  <a:pt x="173" y="24"/>
                </a:lnTo>
                <a:lnTo>
                  <a:pt x="179" y="24"/>
                </a:lnTo>
                <a:lnTo>
                  <a:pt x="179" y="18"/>
                </a:lnTo>
                <a:lnTo>
                  <a:pt x="179" y="18"/>
                </a:lnTo>
                <a:lnTo>
                  <a:pt x="179" y="12"/>
                </a:lnTo>
                <a:lnTo>
                  <a:pt x="179" y="12"/>
                </a:lnTo>
                <a:lnTo>
                  <a:pt x="179" y="6"/>
                </a:lnTo>
                <a:lnTo>
                  <a:pt x="179" y="6"/>
                </a:lnTo>
                <a:lnTo>
                  <a:pt x="179" y="0"/>
                </a:lnTo>
                <a:lnTo>
                  <a:pt x="886" y="0"/>
                </a:lnTo>
                <a:close/>
              </a:path>
            </a:pathLst>
          </a:custGeom>
          <a:solidFill>
            <a:srgbClr val="009900"/>
          </a:solidFill>
          <a:ln w="9525">
            <a:solidFill>
              <a:srgbClr val="000000"/>
            </a:solidFill>
            <a:prstDash val="solid"/>
            <a:round/>
            <a:headEnd/>
            <a:tailEnd/>
          </a:ln>
        </p:spPr>
        <p:txBody>
          <a:bodyPr/>
          <a:lstStyle/>
          <a:p>
            <a:endParaRPr lang="es-ES"/>
          </a:p>
        </p:txBody>
      </p:sp>
      <p:sp>
        <p:nvSpPr>
          <p:cNvPr id="57482" name="Freeform 138"/>
          <p:cNvSpPr>
            <a:spLocks/>
          </p:cNvSpPr>
          <p:nvPr/>
        </p:nvSpPr>
        <p:spPr bwMode="auto">
          <a:xfrm rot="-2624547">
            <a:off x="7272338" y="4149725"/>
            <a:ext cx="677862" cy="677863"/>
          </a:xfrm>
          <a:custGeom>
            <a:avLst/>
            <a:gdLst/>
            <a:ahLst/>
            <a:cxnLst>
              <a:cxn ang="0">
                <a:pos x="857" y="892"/>
              </a:cxn>
              <a:cxn ang="0">
                <a:pos x="809" y="886"/>
              </a:cxn>
              <a:cxn ang="0">
                <a:pos x="761" y="880"/>
              </a:cxn>
              <a:cxn ang="0">
                <a:pos x="719" y="874"/>
              </a:cxn>
              <a:cxn ang="0">
                <a:pos x="671" y="862"/>
              </a:cxn>
              <a:cxn ang="0">
                <a:pos x="623" y="850"/>
              </a:cxn>
              <a:cxn ang="0">
                <a:pos x="581" y="838"/>
              </a:cxn>
              <a:cxn ang="0">
                <a:pos x="539" y="820"/>
              </a:cxn>
              <a:cxn ang="0">
                <a:pos x="497" y="802"/>
              </a:cxn>
              <a:cxn ang="0">
                <a:pos x="455" y="778"/>
              </a:cxn>
              <a:cxn ang="0">
                <a:pos x="413" y="755"/>
              </a:cxn>
              <a:cxn ang="0">
                <a:pos x="377" y="731"/>
              </a:cxn>
              <a:cxn ang="0">
                <a:pos x="341" y="701"/>
              </a:cxn>
              <a:cxn ang="0">
                <a:pos x="305" y="671"/>
              </a:cxn>
              <a:cxn ang="0">
                <a:pos x="269" y="641"/>
              </a:cxn>
              <a:cxn ang="0">
                <a:pos x="239" y="611"/>
              </a:cxn>
              <a:cxn ang="0">
                <a:pos x="203" y="575"/>
              </a:cxn>
              <a:cxn ang="0">
                <a:pos x="180" y="539"/>
              </a:cxn>
              <a:cxn ang="0">
                <a:pos x="150" y="497"/>
              </a:cxn>
              <a:cxn ang="0">
                <a:pos x="126" y="461"/>
              </a:cxn>
              <a:cxn ang="0">
                <a:pos x="102" y="419"/>
              </a:cxn>
              <a:cxn ang="0">
                <a:pos x="84" y="377"/>
              </a:cxn>
              <a:cxn ang="0">
                <a:pos x="66" y="335"/>
              </a:cxn>
              <a:cxn ang="0">
                <a:pos x="48" y="293"/>
              </a:cxn>
              <a:cxn ang="0">
                <a:pos x="30" y="245"/>
              </a:cxn>
              <a:cxn ang="0">
                <a:pos x="24" y="204"/>
              </a:cxn>
              <a:cxn ang="0">
                <a:pos x="12" y="156"/>
              </a:cxn>
              <a:cxn ang="0">
                <a:pos x="6" y="108"/>
              </a:cxn>
              <a:cxn ang="0">
                <a:pos x="0" y="66"/>
              </a:cxn>
              <a:cxn ang="0">
                <a:pos x="0" y="18"/>
              </a:cxn>
              <a:cxn ang="0">
                <a:pos x="707" y="6"/>
              </a:cxn>
              <a:cxn ang="0">
                <a:pos x="707" y="12"/>
              </a:cxn>
              <a:cxn ang="0">
                <a:pos x="707" y="24"/>
              </a:cxn>
              <a:cxn ang="0">
                <a:pos x="707" y="30"/>
              </a:cxn>
              <a:cxn ang="0">
                <a:pos x="713" y="42"/>
              </a:cxn>
              <a:cxn ang="0">
                <a:pos x="713" y="48"/>
              </a:cxn>
              <a:cxn ang="0">
                <a:pos x="713" y="60"/>
              </a:cxn>
              <a:cxn ang="0">
                <a:pos x="719" y="66"/>
              </a:cxn>
              <a:cxn ang="0">
                <a:pos x="725" y="78"/>
              </a:cxn>
              <a:cxn ang="0">
                <a:pos x="725" y="84"/>
              </a:cxn>
              <a:cxn ang="0">
                <a:pos x="731" y="90"/>
              </a:cxn>
              <a:cxn ang="0">
                <a:pos x="737" y="102"/>
              </a:cxn>
              <a:cxn ang="0">
                <a:pos x="743" y="108"/>
              </a:cxn>
              <a:cxn ang="0">
                <a:pos x="749" y="114"/>
              </a:cxn>
              <a:cxn ang="0">
                <a:pos x="755" y="120"/>
              </a:cxn>
              <a:cxn ang="0">
                <a:pos x="761" y="126"/>
              </a:cxn>
              <a:cxn ang="0">
                <a:pos x="767" y="138"/>
              </a:cxn>
              <a:cxn ang="0">
                <a:pos x="773" y="138"/>
              </a:cxn>
              <a:cxn ang="0">
                <a:pos x="785" y="144"/>
              </a:cxn>
              <a:cxn ang="0">
                <a:pos x="791" y="150"/>
              </a:cxn>
              <a:cxn ang="0">
                <a:pos x="797" y="156"/>
              </a:cxn>
              <a:cxn ang="0">
                <a:pos x="809" y="162"/>
              </a:cxn>
              <a:cxn ang="0">
                <a:pos x="815" y="162"/>
              </a:cxn>
              <a:cxn ang="0">
                <a:pos x="821" y="168"/>
              </a:cxn>
              <a:cxn ang="0">
                <a:pos x="833" y="168"/>
              </a:cxn>
              <a:cxn ang="0">
                <a:pos x="839" y="174"/>
              </a:cxn>
              <a:cxn ang="0">
                <a:pos x="851" y="174"/>
              </a:cxn>
              <a:cxn ang="0">
                <a:pos x="863" y="174"/>
              </a:cxn>
              <a:cxn ang="0">
                <a:pos x="869" y="180"/>
              </a:cxn>
              <a:cxn ang="0">
                <a:pos x="881" y="180"/>
              </a:cxn>
              <a:cxn ang="0">
                <a:pos x="887" y="892"/>
              </a:cxn>
            </a:cxnLst>
            <a:rect l="0" t="0" r="r" b="b"/>
            <a:pathLst>
              <a:path w="887" h="892">
                <a:moveTo>
                  <a:pt x="887" y="892"/>
                </a:moveTo>
                <a:lnTo>
                  <a:pt x="869" y="892"/>
                </a:lnTo>
                <a:lnTo>
                  <a:pt x="857" y="892"/>
                </a:lnTo>
                <a:lnTo>
                  <a:pt x="839" y="892"/>
                </a:lnTo>
                <a:lnTo>
                  <a:pt x="821" y="886"/>
                </a:lnTo>
                <a:lnTo>
                  <a:pt x="809" y="886"/>
                </a:lnTo>
                <a:lnTo>
                  <a:pt x="791" y="886"/>
                </a:lnTo>
                <a:lnTo>
                  <a:pt x="779" y="886"/>
                </a:lnTo>
                <a:lnTo>
                  <a:pt x="761" y="880"/>
                </a:lnTo>
                <a:lnTo>
                  <a:pt x="749" y="880"/>
                </a:lnTo>
                <a:lnTo>
                  <a:pt x="731" y="874"/>
                </a:lnTo>
                <a:lnTo>
                  <a:pt x="719" y="874"/>
                </a:lnTo>
                <a:lnTo>
                  <a:pt x="701" y="874"/>
                </a:lnTo>
                <a:lnTo>
                  <a:pt x="683" y="868"/>
                </a:lnTo>
                <a:lnTo>
                  <a:pt x="671" y="862"/>
                </a:lnTo>
                <a:lnTo>
                  <a:pt x="653" y="862"/>
                </a:lnTo>
                <a:lnTo>
                  <a:pt x="641" y="856"/>
                </a:lnTo>
                <a:lnTo>
                  <a:pt x="623" y="850"/>
                </a:lnTo>
                <a:lnTo>
                  <a:pt x="611" y="844"/>
                </a:lnTo>
                <a:lnTo>
                  <a:pt x="599" y="844"/>
                </a:lnTo>
                <a:lnTo>
                  <a:pt x="581" y="838"/>
                </a:lnTo>
                <a:lnTo>
                  <a:pt x="569" y="832"/>
                </a:lnTo>
                <a:lnTo>
                  <a:pt x="551" y="826"/>
                </a:lnTo>
                <a:lnTo>
                  <a:pt x="539" y="820"/>
                </a:lnTo>
                <a:lnTo>
                  <a:pt x="527" y="814"/>
                </a:lnTo>
                <a:lnTo>
                  <a:pt x="509" y="808"/>
                </a:lnTo>
                <a:lnTo>
                  <a:pt x="497" y="802"/>
                </a:lnTo>
                <a:lnTo>
                  <a:pt x="485" y="796"/>
                </a:lnTo>
                <a:lnTo>
                  <a:pt x="467" y="784"/>
                </a:lnTo>
                <a:lnTo>
                  <a:pt x="455" y="778"/>
                </a:lnTo>
                <a:lnTo>
                  <a:pt x="443" y="773"/>
                </a:lnTo>
                <a:lnTo>
                  <a:pt x="431" y="767"/>
                </a:lnTo>
                <a:lnTo>
                  <a:pt x="413" y="755"/>
                </a:lnTo>
                <a:lnTo>
                  <a:pt x="401" y="749"/>
                </a:lnTo>
                <a:lnTo>
                  <a:pt x="389" y="737"/>
                </a:lnTo>
                <a:lnTo>
                  <a:pt x="377" y="731"/>
                </a:lnTo>
                <a:lnTo>
                  <a:pt x="365" y="719"/>
                </a:lnTo>
                <a:lnTo>
                  <a:pt x="353" y="713"/>
                </a:lnTo>
                <a:lnTo>
                  <a:pt x="341" y="701"/>
                </a:lnTo>
                <a:lnTo>
                  <a:pt x="329" y="695"/>
                </a:lnTo>
                <a:lnTo>
                  <a:pt x="317" y="683"/>
                </a:lnTo>
                <a:lnTo>
                  <a:pt x="305" y="671"/>
                </a:lnTo>
                <a:lnTo>
                  <a:pt x="293" y="665"/>
                </a:lnTo>
                <a:lnTo>
                  <a:pt x="281" y="653"/>
                </a:lnTo>
                <a:lnTo>
                  <a:pt x="269" y="641"/>
                </a:lnTo>
                <a:lnTo>
                  <a:pt x="257" y="629"/>
                </a:lnTo>
                <a:lnTo>
                  <a:pt x="245" y="617"/>
                </a:lnTo>
                <a:lnTo>
                  <a:pt x="239" y="611"/>
                </a:lnTo>
                <a:lnTo>
                  <a:pt x="227" y="599"/>
                </a:lnTo>
                <a:lnTo>
                  <a:pt x="215" y="587"/>
                </a:lnTo>
                <a:lnTo>
                  <a:pt x="203" y="575"/>
                </a:lnTo>
                <a:lnTo>
                  <a:pt x="197" y="563"/>
                </a:lnTo>
                <a:lnTo>
                  <a:pt x="186" y="551"/>
                </a:lnTo>
                <a:lnTo>
                  <a:pt x="180" y="539"/>
                </a:lnTo>
                <a:lnTo>
                  <a:pt x="168" y="527"/>
                </a:lnTo>
                <a:lnTo>
                  <a:pt x="162" y="509"/>
                </a:lnTo>
                <a:lnTo>
                  <a:pt x="150" y="497"/>
                </a:lnTo>
                <a:lnTo>
                  <a:pt x="144" y="485"/>
                </a:lnTo>
                <a:lnTo>
                  <a:pt x="132" y="473"/>
                </a:lnTo>
                <a:lnTo>
                  <a:pt x="126" y="461"/>
                </a:lnTo>
                <a:lnTo>
                  <a:pt x="120" y="449"/>
                </a:lnTo>
                <a:lnTo>
                  <a:pt x="108" y="431"/>
                </a:lnTo>
                <a:lnTo>
                  <a:pt x="102" y="419"/>
                </a:lnTo>
                <a:lnTo>
                  <a:pt x="96" y="407"/>
                </a:lnTo>
                <a:lnTo>
                  <a:pt x="90" y="389"/>
                </a:lnTo>
                <a:lnTo>
                  <a:pt x="84" y="377"/>
                </a:lnTo>
                <a:lnTo>
                  <a:pt x="78" y="365"/>
                </a:lnTo>
                <a:lnTo>
                  <a:pt x="72" y="347"/>
                </a:lnTo>
                <a:lnTo>
                  <a:pt x="66" y="335"/>
                </a:lnTo>
                <a:lnTo>
                  <a:pt x="60" y="317"/>
                </a:lnTo>
                <a:lnTo>
                  <a:pt x="54" y="305"/>
                </a:lnTo>
                <a:lnTo>
                  <a:pt x="48" y="293"/>
                </a:lnTo>
                <a:lnTo>
                  <a:pt x="42" y="275"/>
                </a:lnTo>
                <a:lnTo>
                  <a:pt x="36" y="263"/>
                </a:lnTo>
                <a:lnTo>
                  <a:pt x="30" y="245"/>
                </a:lnTo>
                <a:lnTo>
                  <a:pt x="30" y="233"/>
                </a:lnTo>
                <a:lnTo>
                  <a:pt x="24" y="216"/>
                </a:lnTo>
                <a:lnTo>
                  <a:pt x="24" y="204"/>
                </a:lnTo>
                <a:lnTo>
                  <a:pt x="18" y="186"/>
                </a:lnTo>
                <a:lnTo>
                  <a:pt x="12" y="174"/>
                </a:lnTo>
                <a:lnTo>
                  <a:pt x="12" y="156"/>
                </a:lnTo>
                <a:lnTo>
                  <a:pt x="12" y="138"/>
                </a:lnTo>
                <a:lnTo>
                  <a:pt x="6" y="126"/>
                </a:lnTo>
                <a:lnTo>
                  <a:pt x="6" y="108"/>
                </a:lnTo>
                <a:lnTo>
                  <a:pt x="6" y="96"/>
                </a:lnTo>
                <a:lnTo>
                  <a:pt x="0" y="78"/>
                </a:lnTo>
                <a:lnTo>
                  <a:pt x="0" y="66"/>
                </a:lnTo>
                <a:lnTo>
                  <a:pt x="0" y="48"/>
                </a:lnTo>
                <a:lnTo>
                  <a:pt x="0" y="30"/>
                </a:lnTo>
                <a:lnTo>
                  <a:pt x="0" y="18"/>
                </a:lnTo>
                <a:lnTo>
                  <a:pt x="0" y="0"/>
                </a:lnTo>
                <a:lnTo>
                  <a:pt x="707" y="0"/>
                </a:lnTo>
                <a:lnTo>
                  <a:pt x="707" y="6"/>
                </a:lnTo>
                <a:lnTo>
                  <a:pt x="707" y="6"/>
                </a:lnTo>
                <a:lnTo>
                  <a:pt x="707" y="12"/>
                </a:lnTo>
                <a:lnTo>
                  <a:pt x="707" y="12"/>
                </a:lnTo>
                <a:lnTo>
                  <a:pt x="707" y="18"/>
                </a:lnTo>
                <a:lnTo>
                  <a:pt x="707" y="18"/>
                </a:lnTo>
                <a:lnTo>
                  <a:pt x="707" y="24"/>
                </a:lnTo>
                <a:lnTo>
                  <a:pt x="707" y="24"/>
                </a:lnTo>
                <a:lnTo>
                  <a:pt x="707" y="30"/>
                </a:lnTo>
                <a:lnTo>
                  <a:pt x="707" y="30"/>
                </a:lnTo>
                <a:lnTo>
                  <a:pt x="707" y="36"/>
                </a:lnTo>
                <a:lnTo>
                  <a:pt x="707" y="36"/>
                </a:lnTo>
                <a:lnTo>
                  <a:pt x="713" y="42"/>
                </a:lnTo>
                <a:lnTo>
                  <a:pt x="713" y="42"/>
                </a:lnTo>
                <a:lnTo>
                  <a:pt x="713" y="48"/>
                </a:lnTo>
                <a:lnTo>
                  <a:pt x="713" y="48"/>
                </a:lnTo>
                <a:lnTo>
                  <a:pt x="713" y="54"/>
                </a:lnTo>
                <a:lnTo>
                  <a:pt x="713" y="54"/>
                </a:lnTo>
                <a:lnTo>
                  <a:pt x="713" y="60"/>
                </a:lnTo>
                <a:lnTo>
                  <a:pt x="719" y="60"/>
                </a:lnTo>
                <a:lnTo>
                  <a:pt x="719" y="66"/>
                </a:lnTo>
                <a:lnTo>
                  <a:pt x="719" y="66"/>
                </a:lnTo>
                <a:lnTo>
                  <a:pt x="719" y="72"/>
                </a:lnTo>
                <a:lnTo>
                  <a:pt x="719" y="72"/>
                </a:lnTo>
                <a:lnTo>
                  <a:pt x="725" y="78"/>
                </a:lnTo>
                <a:lnTo>
                  <a:pt x="725" y="78"/>
                </a:lnTo>
                <a:lnTo>
                  <a:pt x="725" y="84"/>
                </a:lnTo>
                <a:lnTo>
                  <a:pt x="725" y="84"/>
                </a:lnTo>
                <a:lnTo>
                  <a:pt x="731" y="90"/>
                </a:lnTo>
                <a:lnTo>
                  <a:pt x="731" y="90"/>
                </a:lnTo>
                <a:lnTo>
                  <a:pt x="731" y="90"/>
                </a:lnTo>
                <a:lnTo>
                  <a:pt x="731" y="96"/>
                </a:lnTo>
                <a:lnTo>
                  <a:pt x="737" y="96"/>
                </a:lnTo>
                <a:lnTo>
                  <a:pt x="737" y="102"/>
                </a:lnTo>
                <a:lnTo>
                  <a:pt x="737" y="102"/>
                </a:lnTo>
                <a:lnTo>
                  <a:pt x="737" y="108"/>
                </a:lnTo>
                <a:lnTo>
                  <a:pt x="743" y="108"/>
                </a:lnTo>
                <a:lnTo>
                  <a:pt x="743" y="108"/>
                </a:lnTo>
                <a:lnTo>
                  <a:pt x="743" y="114"/>
                </a:lnTo>
                <a:lnTo>
                  <a:pt x="749" y="114"/>
                </a:lnTo>
                <a:lnTo>
                  <a:pt x="749" y="120"/>
                </a:lnTo>
                <a:lnTo>
                  <a:pt x="749" y="120"/>
                </a:lnTo>
                <a:lnTo>
                  <a:pt x="755" y="120"/>
                </a:lnTo>
                <a:lnTo>
                  <a:pt x="755" y="126"/>
                </a:lnTo>
                <a:lnTo>
                  <a:pt x="761" y="126"/>
                </a:lnTo>
                <a:lnTo>
                  <a:pt x="761" y="126"/>
                </a:lnTo>
                <a:lnTo>
                  <a:pt x="761" y="132"/>
                </a:lnTo>
                <a:lnTo>
                  <a:pt x="767" y="132"/>
                </a:lnTo>
                <a:lnTo>
                  <a:pt x="767" y="138"/>
                </a:lnTo>
                <a:lnTo>
                  <a:pt x="767" y="138"/>
                </a:lnTo>
                <a:lnTo>
                  <a:pt x="773" y="138"/>
                </a:lnTo>
                <a:lnTo>
                  <a:pt x="773" y="138"/>
                </a:lnTo>
                <a:lnTo>
                  <a:pt x="779" y="144"/>
                </a:lnTo>
                <a:lnTo>
                  <a:pt x="779" y="144"/>
                </a:lnTo>
                <a:lnTo>
                  <a:pt x="785" y="144"/>
                </a:lnTo>
                <a:lnTo>
                  <a:pt x="785" y="150"/>
                </a:lnTo>
                <a:lnTo>
                  <a:pt x="785" y="150"/>
                </a:lnTo>
                <a:lnTo>
                  <a:pt x="791" y="150"/>
                </a:lnTo>
                <a:lnTo>
                  <a:pt x="791" y="156"/>
                </a:lnTo>
                <a:lnTo>
                  <a:pt x="797" y="156"/>
                </a:lnTo>
                <a:lnTo>
                  <a:pt x="797" y="156"/>
                </a:lnTo>
                <a:lnTo>
                  <a:pt x="803" y="156"/>
                </a:lnTo>
                <a:lnTo>
                  <a:pt x="803" y="162"/>
                </a:lnTo>
                <a:lnTo>
                  <a:pt x="809" y="162"/>
                </a:lnTo>
                <a:lnTo>
                  <a:pt x="809" y="162"/>
                </a:lnTo>
                <a:lnTo>
                  <a:pt x="815" y="162"/>
                </a:lnTo>
                <a:lnTo>
                  <a:pt x="815" y="162"/>
                </a:lnTo>
                <a:lnTo>
                  <a:pt x="821" y="168"/>
                </a:lnTo>
                <a:lnTo>
                  <a:pt x="821" y="168"/>
                </a:lnTo>
                <a:lnTo>
                  <a:pt x="821" y="168"/>
                </a:lnTo>
                <a:lnTo>
                  <a:pt x="827" y="168"/>
                </a:lnTo>
                <a:lnTo>
                  <a:pt x="827" y="168"/>
                </a:lnTo>
                <a:lnTo>
                  <a:pt x="833" y="168"/>
                </a:lnTo>
                <a:lnTo>
                  <a:pt x="833" y="174"/>
                </a:lnTo>
                <a:lnTo>
                  <a:pt x="839" y="174"/>
                </a:lnTo>
                <a:lnTo>
                  <a:pt x="839" y="174"/>
                </a:lnTo>
                <a:lnTo>
                  <a:pt x="845" y="174"/>
                </a:lnTo>
                <a:lnTo>
                  <a:pt x="851" y="174"/>
                </a:lnTo>
                <a:lnTo>
                  <a:pt x="851" y="174"/>
                </a:lnTo>
                <a:lnTo>
                  <a:pt x="857" y="174"/>
                </a:lnTo>
                <a:lnTo>
                  <a:pt x="857" y="174"/>
                </a:lnTo>
                <a:lnTo>
                  <a:pt x="863" y="174"/>
                </a:lnTo>
                <a:lnTo>
                  <a:pt x="863" y="180"/>
                </a:lnTo>
                <a:lnTo>
                  <a:pt x="869" y="180"/>
                </a:lnTo>
                <a:lnTo>
                  <a:pt x="869" y="180"/>
                </a:lnTo>
                <a:lnTo>
                  <a:pt x="875" y="180"/>
                </a:lnTo>
                <a:lnTo>
                  <a:pt x="875" y="180"/>
                </a:lnTo>
                <a:lnTo>
                  <a:pt x="881" y="180"/>
                </a:lnTo>
                <a:lnTo>
                  <a:pt x="881" y="180"/>
                </a:lnTo>
                <a:lnTo>
                  <a:pt x="887" y="180"/>
                </a:lnTo>
                <a:lnTo>
                  <a:pt x="887" y="892"/>
                </a:lnTo>
                <a:close/>
              </a:path>
            </a:pathLst>
          </a:custGeom>
          <a:solidFill>
            <a:srgbClr val="FF0000"/>
          </a:solidFill>
          <a:ln w="9525">
            <a:solidFill>
              <a:srgbClr val="000000"/>
            </a:solidFill>
            <a:prstDash val="solid"/>
            <a:round/>
            <a:headEnd/>
            <a:tailEnd/>
          </a:ln>
        </p:spPr>
        <p:txBody>
          <a:bodyPr/>
          <a:lstStyle/>
          <a:p>
            <a:endParaRPr lang="es-ES"/>
          </a:p>
        </p:txBody>
      </p:sp>
      <p:sp>
        <p:nvSpPr>
          <p:cNvPr id="57483" name="Freeform 139"/>
          <p:cNvSpPr>
            <a:spLocks/>
          </p:cNvSpPr>
          <p:nvPr/>
        </p:nvSpPr>
        <p:spPr bwMode="auto">
          <a:xfrm rot="-2624547">
            <a:off x="6804025" y="3663950"/>
            <a:ext cx="677863" cy="674688"/>
          </a:xfrm>
          <a:custGeom>
            <a:avLst/>
            <a:gdLst/>
            <a:ahLst/>
            <a:cxnLst>
              <a:cxn ang="0">
                <a:pos x="0" y="856"/>
              </a:cxn>
              <a:cxn ang="0">
                <a:pos x="0" y="808"/>
              </a:cxn>
              <a:cxn ang="0">
                <a:pos x="6" y="766"/>
              </a:cxn>
              <a:cxn ang="0">
                <a:pos x="12" y="718"/>
              </a:cxn>
              <a:cxn ang="0">
                <a:pos x="24" y="670"/>
              </a:cxn>
              <a:cxn ang="0">
                <a:pos x="36" y="628"/>
              </a:cxn>
              <a:cxn ang="0">
                <a:pos x="54" y="580"/>
              </a:cxn>
              <a:cxn ang="0">
                <a:pos x="72" y="539"/>
              </a:cxn>
              <a:cxn ang="0">
                <a:pos x="90" y="497"/>
              </a:cxn>
              <a:cxn ang="0">
                <a:pos x="108" y="455"/>
              </a:cxn>
              <a:cxn ang="0">
                <a:pos x="132" y="419"/>
              </a:cxn>
              <a:cxn ang="0">
                <a:pos x="162" y="377"/>
              </a:cxn>
              <a:cxn ang="0">
                <a:pos x="186" y="341"/>
              </a:cxn>
              <a:cxn ang="0">
                <a:pos x="215" y="305"/>
              </a:cxn>
              <a:cxn ang="0">
                <a:pos x="245" y="269"/>
              </a:cxn>
              <a:cxn ang="0">
                <a:pos x="281" y="239"/>
              </a:cxn>
              <a:cxn ang="0">
                <a:pos x="317" y="203"/>
              </a:cxn>
              <a:cxn ang="0">
                <a:pos x="353" y="179"/>
              </a:cxn>
              <a:cxn ang="0">
                <a:pos x="389" y="149"/>
              </a:cxn>
              <a:cxn ang="0">
                <a:pos x="431" y="125"/>
              </a:cxn>
              <a:cxn ang="0">
                <a:pos x="467" y="101"/>
              </a:cxn>
              <a:cxn ang="0">
                <a:pos x="509" y="83"/>
              </a:cxn>
              <a:cxn ang="0">
                <a:pos x="551" y="65"/>
              </a:cxn>
              <a:cxn ang="0">
                <a:pos x="599" y="47"/>
              </a:cxn>
              <a:cxn ang="0">
                <a:pos x="641" y="35"/>
              </a:cxn>
              <a:cxn ang="0">
                <a:pos x="683" y="23"/>
              </a:cxn>
              <a:cxn ang="0">
                <a:pos x="731" y="12"/>
              </a:cxn>
              <a:cxn ang="0">
                <a:pos x="779" y="6"/>
              </a:cxn>
              <a:cxn ang="0">
                <a:pos x="821" y="0"/>
              </a:cxn>
              <a:cxn ang="0">
                <a:pos x="869" y="0"/>
              </a:cxn>
              <a:cxn ang="0">
                <a:pos x="881" y="712"/>
              </a:cxn>
              <a:cxn ang="0">
                <a:pos x="875" y="712"/>
              </a:cxn>
              <a:cxn ang="0">
                <a:pos x="863" y="712"/>
              </a:cxn>
              <a:cxn ang="0">
                <a:pos x="857" y="712"/>
              </a:cxn>
              <a:cxn ang="0">
                <a:pos x="845" y="718"/>
              </a:cxn>
              <a:cxn ang="0">
                <a:pos x="833" y="718"/>
              </a:cxn>
              <a:cxn ang="0">
                <a:pos x="827" y="718"/>
              </a:cxn>
              <a:cxn ang="0">
                <a:pos x="821" y="724"/>
              </a:cxn>
              <a:cxn ang="0">
                <a:pos x="809" y="730"/>
              </a:cxn>
              <a:cxn ang="0">
                <a:pos x="803" y="730"/>
              </a:cxn>
              <a:cxn ang="0">
                <a:pos x="791" y="736"/>
              </a:cxn>
              <a:cxn ang="0">
                <a:pos x="785" y="742"/>
              </a:cxn>
              <a:cxn ang="0">
                <a:pos x="779" y="748"/>
              </a:cxn>
              <a:cxn ang="0">
                <a:pos x="767" y="754"/>
              </a:cxn>
              <a:cxn ang="0">
                <a:pos x="761" y="760"/>
              </a:cxn>
              <a:cxn ang="0">
                <a:pos x="755" y="766"/>
              </a:cxn>
              <a:cxn ang="0">
                <a:pos x="749" y="772"/>
              </a:cxn>
              <a:cxn ang="0">
                <a:pos x="743" y="778"/>
              </a:cxn>
              <a:cxn ang="0">
                <a:pos x="737" y="784"/>
              </a:cxn>
              <a:cxn ang="0">
                <a:pos x="731" y="796"/>
              </a:cxn>
              <a:cxn ang="0">
                <a:pos x="731" y="802"/>
              </a:cxn>
              <a:cxn ang="0">
                <a:pos x="725" y="808"/>
              </a:cxn>
              <a:cxn ang="0">
                <a:pos x="719" y="820"/>
              </a:cxn>
              <a:cxn ang="0">
                <a:pos x="719" y="826"/>
              </a:cxn>
              <a:cxn ang="0">
                <a:pos x="713" y="838"/>
              </a:cxn>
              <a:cxn ang="0">
                <a:pos x="713" y="844"/>
              </a:cxn>
              <a:cxn ang="0">
                <a:pos x="707" y="856"/>
              </a:cxn>
              <a:cxn ang="0">
                <a:pos x="707" y="862"/>
              </a:cxn>
              <a:cxn ang="0">
                <a:pos x="707" y="874"/>
              </a:cxn>
              <a:cxn ang="0">
                <a:pos x="707" y="880"/>
              </a:cxn>
              <a:cxn ang="0">
                <a:pos x="0" y="886"/>
              </a:cxn>
            </a:cxnLst>
            <a:rect l="0" t="0" r="r" b="b"/>
            <a:pathLst>
              <a:path w="887" h="886">
                <a:moveTo>
                  <a:pt x="0" y="886"/>
                </a:moveTo>
                <a:lnTo>
                  <a:pt x="0" y="874"/>
                </a:lnTo>
                <a:lnTo>
                  <a:pt x="0" y="856"/>
                </a:lnTo>
                <a:lnTo>
                  <a:pt x="0" y="838"/>
                </a:lnTo>
                <a:lnTo>
                  <a:pt x="0" y="826"/>
                </a:lnTo>
                <a:lnTo>
                  <a:pt x="0" y="808"/>
                </a:lnTo>
                <a:lnTo>
                  <a:pt x="6" y="796"/>
                </a:lnTo>
                <a:lnTo>
                  <a:pt x="6" y="778"/>
                </a:lnTo>
                <a:lnTo>
                  <a:pt x="6" y="766"/>
                </a:lnTo>
                <a:lnTo>
                  <a:pt x="12" y="748"/>
                </a:lnTo>
                <a:lnTo>
                  <a:pt x="12" y="730"/>
                </a:lnTo>
                <a:lnTo>
                  <a:pt x="12" y="718"/>
                </a:lnTo>
                <a:lnTo>
                  <a:pt x="18" y="700"/>
                </a:lnTo>
                <a:lnTo>
                  <a:pt x="24" y="688"/>
                </a:lnTo>
                <a:lnTo>
                  <a:pt x="24" y="670"/>
                </a:lnTo>
                <a:lnTo>
                  <a:pt x="30" y="658"/>
                </a:lnTo>
                <a:lnTo>
                  <a:pt x="30" y="640"/>
                </a:lnTo>
                <a:lnTo>
                  <a:pt x="36" y="628"/>
                </a:lnTo>
                <a:lnTo>
                  <a:pt x="42" y="610"/>
                </a:lnTo>
                <a:lnTo>
                  <a:pt x="48" y="598"/>
                </a:lnTo>
                <a:lnTo>
                  <a:pt x="54" y="580"/>
                </a:lnTo>
                <a:lnTo>
                  <a:pt x="60" y="569"/>
                </a:lnTo>
                <a:lnTo>
                  <a:pt x="66" y="557"/>
                </a:lnTo>
                <a:lnTo>
                  <a:pt x="72" y="539"/>
                </a:lnTo>
                <a:lnTo>
                  <a:pt x="78" y="527"/>
                </a:lnTo>
                <a:lnTo>
                  <a:pt x="84" y="509"/>
                </a:lnTo>
                <a:lnTo>
                  <a:pt x="90" y="497"/>
                </a:lnTo>
                <a:lnTo>
                  <a:pt x="96" y="485"/>
                </a:lnTo>
                <a:lnTo>
                  <a:pt x="102" y="473"/>
                </a:lnTo>
                <a:lnTo>
                  <a:pt x="108" y="455"/>
                </a:lnTo>
                <a:lnTo>
                  <a:pt x="120" y="443"/>
                </a:lnTo>
                <a:lnTo>
                  <a:pt x="126" y="431"/>
                </a:lnTo>
                <a:lnTo>
                  <a:pt x="132" y="419"/>
                </a:lnTo>
                <a:lnTo>
                  <a:pt x="144" y="401"/>
                </a:lnTo>
                <a:lnTo>
                  <a:pt x="150" y="389"/>
                </a:lnTo>
                <a:lnTo>
                  <a:pt x="162" y="377"/>
                </a:lnTo>
                <a:lnTo>
                  <a:pt x="168" y="365"/>
                </a:lnTo>
                <a:lnTo>
                  <a:pt x="180" y="353"/>
                </a:lnTo>
                <a:lnTo>
                  <a:pt x="186" y="341"/>
                </a:lnTo>
                <a:lnTo>
                  <a:pt x="197" y="329"/>
                </a:lnTo>
                <a:lnTo>
                  <a:pt x="203" y="317"/>
                </a:lnTo>
                <a:lnTo>
                  <a:pt x="215" y="305"/>
                </a:lnTo>
                <a:lnTo>
                  <a:pt x="227" y="293"/>
                </a:lnTo>
                <a:lnTo>
                  <a:pt x="239" y="281"/>
                </a:lnTo>
                <a:lnTo>
                  <a:pt x="245" y="269"/>
                </a:lnTo>
                <a:lnTo>
                  <a:pt x="257" y="257"/>
                </a:lnTo>
                <a:lnTo>
                  <a:pt x="269" y="245"/>
                </a:lnTo>
                <a:lnTo>
                  <a:pt x="281" y="239"/>
                </a:lnTo>
                <a:lnTo>
                  <a:pt x="293" y="227"/>
                </a:lnTo>
                <a:lnTo>
                  <a:pt x="305" y="215"/>
                </a:lnTo>
                <a:lnTo>
                  <a:pt x="317" y="203"/>
                </a:lnTo>
                <a:lnTo>
                  <a:pt x="329" y="197"/>
                </a:lnTo>
                <a:lnTo>
                  <a:pt x="341" y="185"/>
                </a:lnTo>
                <a:lnTo>
                  <a:pt x="353" y="179"/>
                </a:lnTo>
                <a:lnTo>
                  <a:pt x="365" y="167"/>
                </a:lnTo>
                <a:lnTo>
                  <a:pt x="377" y="161"/>
                </a:lnTo>
                <a:lnTo>
                  <a:pt x="389" y="149"/>
                </a:lnTo>
                <a:lnTo>
                  <a:pt x="401" y="143"/>
                </a:lnTo>
                <a:lnTo>
                  <a:pt x="413" y="131"/>
                </a:lnTo>
                <a:lnTo>
                  <a:pt x="431" y="125"/>
                </a:lnTo>
                <a:lnTo>
                  <a:pt x="443" y="119"/>
                </a:lnTo>
                <a:lnTo>
                  <a:pt x="455" y="107"/>
                </a:lnTo>
                <a:lnTo>
                  <a:pt x="467" y="101"/>
                </a:lnTo>
                <a:lnTo>
                  <a:pt x="485" y="95"/>
                </a:lnTo>
                <a:lnTo>
                  <a:pt x="497" y="89"/>
                </a:lnTo>
                <a:lnTo>
                  <a:pt x="509" y="83"/>
                </a:lnTo>
                <a:lnTo>
                  <a:pt x="527" y="77"/>
                </a:lnTo>
                <a:lnTo>
                  <a:pt x="539" y="71"/>
                </a:lnTo>
                <a:lnTo>
                  <a:pt x="551" y="65"/>
                </a:lnTo>
                <a:lnTo>
                  <a:pt x="569" y="59"/>
                </a:lnTo>
                <a:lnTo>
                  <a:pt x="581" y="53"/>
                </a:lnTo>
                <a:lnTo>
                  <a:pt x="599" y="47"/>
                </a:lnTo>
                <a:lnTo>
                  <a:pt x="611" y="41"/>
                </a:lnTo>
                <a:lnTo>
                  <a:pt x="623" y="35"/>
                </a:lnTo>
                <a:lnTo>
                  <a:pt x="641" y="35"/>
                </a:lnTo>
                <a:lnTo>
                  <a:pt x="653" y="29"/>
                </a:lnTo>
                <a:lnTo>
                  <a:pt x="671" y="23"/>
                </a:lnTo>
                <a:lnTo>
                  <a:pt x="683" y="23"/>
                </a:lnTo>
                <a:lnTo>
                  <a:pt x="701" y="18"/>
                </a:lnTo>
                <a:lnTo>
                  <a:pt x="719" y="12"/>
                </a:lnTo>
                <a:lnTo>
                  <a:pt x="731" y="12"/>
                </a:lnTo>
                <a:lnTo>
                  <a:pt x="749" y="12"/>
                </a:lnTo>
                <a:lnTo>
                  <a:pt x="761" y="6"/>
                </a:lnTo>
                <a:lnTo>
                  <a:pt x="779" y="6"/>
                </a:lnTo>
                <a:lnTo>
                  <a:pt x="791" y="6"/>
                </a:lnTo>
                <a:lnTo>
                  <a:pt x="809" y="0"/>
                </a:lnTo>
                <a:lnTo>
                  <a:pt x="821" y="0"/>
                </a:lnTo>
                <a:lnTo>
                  <a:pt x="839" y="0"/>
                </a:lnTo>
                <a:lnTo>
                  <a:pt x="857" y="0"/>
                </a:lnTo>
                <a:lnTo>
                  <a:pt x="869" y="0"/>
                </a:lnTo>
                <a:lnTo>
                  <a:pt x="887" y="0"/>
                </a:lnTo>
                <a:lnTo>
                  <a:pt x="887" y="712"/>
                </a:lnTo>
                <a:lnTo>
                  <a:pt x="881" y="712"/>
                </a:lnTo>
                <a:lnTo>
                  <a:pt x="881" y="712"/>
                </a:lnTo>
                <a:lnTo>
                  <a:pt x="875" y="712"/>
                </a:lnTo>
                <a:lnTo>
                  <a:pt x="875" y="712"/>
                </a:lnTo>
                <a:lnTo>
                  <a:pt x="869" y="712"/>
                </a:lnTo>
                <a:lnTo>
                  <a:pt x="869" y="712"/>
                </a:lnTo>
                <a:lnTo>
                  <a:pt x="863" y="712"/>
                </a:lnTo>
                <a:lnTo>
                  <a:pt x="863" y="712"/>
                </a:lnTo>
                <a:lnTo>
                  <a:pt x="857" y="712"/>
                </a:lnTo>
                <a:lnTo>
                  <a:pt x="857" y="712"/>
                </a:lnTo>
                <a:lnTo>
                  <a:pt x="851" y="712"/>
                </a:lnTo>
                <a:lnTo>
                  <a:pt x="851" y="712"/>
                </a:lnTo>
                <a:lnTo>
                  <a:pt x="845" y="718"/>
                </a:lnTo>
                <a:lnTo>
                  <a:pt x="839" y="718"/>
                </a:lnTo>
                <a:lnTo>
                  <a:pt x="839" y="718"/>
                </a:lnTo>
                <a:lnTo>
                  <a:pt x="833" y="718"/>
                </a:lnTo>
                <a:lnTo>
                  <a:pt x="833" y="718"/>
                </a:lnTo>
                <a:lnTo>
                  <a:pt x="827" y="718"/>
                </a:lnTo>
                <a:lnTo>
                  <a:pt x="827" y="718"/>
                </a:lnTo>
                <a:lnTo>
                  <a:pt x="821" y="724"/>
                </a:lnTo>
                <a:lnTo>
                  <a:pt x="821" y="724"/>
                </a:lnTo>
                <a:lnTo>
                  <a:pt x="821" y="724"/>
                </a:lnTo>
                <a:lnTo>
                  <a:pt x="815" y="724"/>
                </a:lnTo>
                <a:lnTo>
                  <a:pt x="815" y="724"/>
                </a:lnTo>
                <a:lnTo>
                  <a:pt x="809" y="730"/>
                </a:lnTo>
                <a:lnTo>
                  <a:pt x="809" y="730"/>
                </a:lnTo>
                <a:lnTo>
                  <a:pt x="803" y="730"/>
                </a:lnTo>
                <a:lnTo>
                  <a:pt x="803" y="730"/>
                </a:lnTo>
                <a:lnTo>
                  <a:pt x="797" y="730"/>
                </a:lnTo>
                <a:lnTo>
                  <a:pt x="797" y="736"/>
                </a:lnTo>
                <a:lnTo>
                  <a:pt x="791" y="736"/>
                </a:lnTo>
                <a:lnTo>
                  <a:pt x="791" y="736"/>
                </a:lnTo>
                <a:lnTo>
                  <a:pt x="785" y="742"/>
                </a:lnTo>
                <a:lnTo>
                  <a:pt x="785" y="742"/>
                </a:lnTo>
                <a:lnTo>
                  <a:pt x="785" y="742"/>
                </a:lnTo>
                <a:lnTo>
                  <a:pt x="779" y="742"/>
                </a:lnTo>
                <a:lnTo>
                  <a:pt x="779" y="748"/>
                </a:lnTo>
                <a:lnTo>
                  <a:pt x="773" y="748"/>
                </a:lnTo>
                <a:lnTo>
                  <a:pt x="773" y="748"/>
                </a:lnTo>
                <a:lnTo>
                  <a:pt x="767" y="754"/>
                </a:lnTo>
                <a:lnTo>
                  <a:pt x="767" y="754"/>
                </a:lnTo>
                <a:lnTo>
                  <a:pt x="767" y="754"/>
                </a:lnTo>
                <a:lnTo>
                  <a:pt x="761" y="760"/>
                </a:lnTo>
                <a:lnTo>
                  <a:pt x="761" y="760"/>
                </a:lnTo>
                <a:lnTo>
                  <a:pt x="761" y="760"/>
                </a:lnTo>
                <a:lnTo>
                  <a:pt x="755" y="766"/>
                </a:lnTo>
                <a:lnTo>
                  <a:pt x="755" y="766"/>
                </a:lnTo>
                <a:lnTo>
                  <a:pt x="749" y="772"/>
                </a:lnTo>
                <a:lnTo>
                  <a:pt x="749" y="772"/>
                </a:lnTo>
                <a:lnTo>
                  <a:pt x="749" y="772"/>
                </a:lnTo>
                <a:lnTo>
                  <a:pt x="743" y="778"/>
                </a:lnTo>
                <a:lnTo>
                  <a:pt x="743" y="778"/>
                </a:lnTo>
                <a:lnTo>
                  <a:pt x="743" y="778"/>
                </a:lnTo>
                <a:lnTo>
                  <a:pt x="737" y="784"/>
                </a:lnTo>
                <a:lnTo>
                  <a:pt x="737" y="784"/>
                </a:lnTo>
                <a:lnTo>
                  <a:pt x="737" y="790"/>
                </a:lnTo>
                <a:lnTo>
                  <a:pt x="737" y="790"/>
                </a:lnTo>
                <a:lnTo>
                  <a:pt x="731" y="796"/>
                </a:lnTo>
                <a:lnTo>
                  <a:pt x="731" y="796"/>
                </a:lnTo>
                <a:lnTo>
                  <a:pt x="731" y="796"/>
                </a:lnTo>
                <a:lnTo>
                  <a:pt x="731" y="802"/>
                </a:lnTo>
                <a:lnTo>
                  <a:pt x="725" y="802"/>
                </a:lnTo>
                <a:lnTo>
                  <a:pt x="725" y="808"/>
                </a:lnTo>
                <a:lnTo>
                  <a:pt x="725" y="808"/>
                </a:lnTo>
                <a:lnTo>
                  <a:pt x="725" y="814"/>
                </a:lnTo>
                <a:lnTo>
                  <a:pt x="719" y="814"/>
                </a:lnTo>
                <a:lnTo>
                  <a:pt x="719" y="820"/>
                </a:lnTo>
                <a:lnTo>
                  <a:pt x="719" y="820"/>
                </a:lnTo>
                <a:lnTo>
                  <a:pt x="719" y="826"/>
                </a:lnTo>
                <a:lnTo>
                  <a:pt x="719" y="826"/>
                </a:lnTo>
                <a:lnTo>
                  <a:pt x="713" y="832"/>
                </a:lnTo>
                <a:lnTo>
                  <a:pt x="713" y="832"/>
                </a:lnTo>
                <a:lnTo>
                  <a:pt x="713" y="838"/>
                </a:lnTo>
                <a:lnTo>
                  <a:pt x="713" y="838"/>
                </a:lnTo>
                <a:lnTo>
                  <a:pt x="713" y="844"/>
                </a:lnTo>
                <a:lnTo>
                  <a:pt x="713" y="844"/>
                </a:lnTo>
                <a:lnTo>
                  <a:pt x="713" y="850"/>
                </a:lnTo>
                <a:lnTo>
                  <a:pt x="707" y="850"/>
                </a:lnTo>
                <a:lnTo>
                  <a:pt x="707" y="856"/>
                </a:lnTo>
                <a:lnTo>
                  <a:pt x="707" y="856"/>
                </a:lnTo>
                <a:lnTo>
                  <a:pt x="707" y="862"/>
                </a:lnTo>
                <a:lnTo>
                  <a:pt x="707" y="862"/>
                </a:lnTo>
                <a:lnTo>
                  <a:pt x="707" y="868"/>
                </a:lnTo>
                <a:lnTo>
                  <a:pt x="707" y="868"/>
                </a:lnTo>
                <a:lnTo>
                  <a:pt x="707" y="874"/>
                </a:lnTo>
                <a:lnTo>
                  <a:pt x="707" y="874"/>
                </a:lnTo>
                <a:lnTo>
                  <a:pt x="707" y="880"/>
                </a:lnTo>
                <a:lnTo>
                  <a:pt x="707" y="880"/>
                </a:lnTo>
                <a:lnTo>
                  <a:pt x="707" y="886"/>
                </a:lnTo>
                <a:lnTo>
                  <a:pt x="707" y="886"/>
                </a:lnTo>
                <a:lnTo>
                  <a:pt x="0" y="886"/>
                </a:lnTo>
                <a:close/>
              </a:path>
            </a:pathLst>
          </a:custGeom>
          <a:solidFill>
            <a:srgbClr val="009900"/>
          </a:solidFill>
          <a:ln w="9525">
            <a:solidFill>
              <a:srgbClr val="000000"/>
            </a:solidFill>
            <a:prstDash val="solid"/>
            <a:round/>
            <a:headEnd/>
            <a:tailEnd/>
          </a:ln>
        </p:spPr>
        <p:txBody>
          <a:bodyPr/>
          <a:lstStyle/>
          <a:p>
            <a:endParaRPr lang="es-ES"/>
          </a:p>
        </p:txBody>
      </p:sp>
      <p:sp>
        <p:nvSpPr>
          <p:cNvPr id="57491" name="Oval 147"/>
          <p:cNvSpPr>
            <a:spLocks noChangeArrowheads="1"/>
          </p:cNvSpPr>
          <p:nvPr/>
        </p:nvSpPr>
        <p:spPr bwMode="auto">
          <a:xfrm>
            <a:off x="7402513" y="3757613"/>
            <a:ext cx="539750" cy="539750"/>
          </a:xfrm>
          <a:prstGeom prst="ellipse">
            <a:avLst/>
          </a:prstGeom>
          <a:solidFill>
            <a:schemeClr val="accent1"/>
          </a:solidFill>
          <a:ln w="9525">
            <a:solidFill>
              <a:schemeClr val="tx1"/>
            </a:solidFill>
            <a:round/>
            <a:headEnd/>
            <a:tailEnd/>
          </a:ln>
          <a:effectLst/>
        </p:spPr>
        <p:txBody>
          <a:bodyPr wrap="none" anchor="ctr"/>
          <a:lstStyle/>
          <a:p>
            <a:endParaRPr lang="es-ES"/>
          </a:p>
        </p:txBody>
      </p:sp>
      <p:sp>
        <p:nvSpPr>
          <p:cNvPr id="57492" name="Oval 148"/>
          <p:cNvSpPr>
            <a:spLocks noChangeArrowheads="1"/>
          </p:cNvSpPr>
          <p:nvPr/>
        </p:nvSpPr>
        <p:spPr bwMode="auto">
          <a:xfrm>
            <a:off x="6142038" y="2497138"/>
            <a:ext cx="539750" cy="539750"/>
          </a:xfrm>
          <a:prstGeom prst="ellipse">
            <a:avLst/>
          </a:prstGeom>
          <a:solidFill>
            <a:schemeClr val="accent1"/>
          </a:solidFill>
          <a:ln w="9525">
            <a:solidFill>
              <a:schemeClr val="tx1"/>
            </a:solidFill>
            <a:round/>
            <a:headEnd/>
            <a:tailEnd/>
          </a:ln>
          <a:effectLst/>
        </p:spPr>
        <p:txBody>
          <a:bodyPr wrap="none" anchor="ctr"/>
          <a:lstStyle/>
          <a:p>
            <a:endParaRPr lang="es-ES"/>
          </a:p>
        </p:txBody>
      </p:sp>
      <p:sp>
        <p:nvSpPr>
          <p:cNvPr id="57493" name="Oval 149"/>
          <p:cNvSpPr>
            <a:spLocks noChangeArrowheads="1"/>
          </p:cNvSpPr>
          <p:nvPr/>
        </p:nvSpPr>
        <p:spPr bwMode="auto">
          <a:xfrm>
            <a:off x="7402513" y="2497138"/>
            <a:ext cx="539750" cy="539750"/>
          </a:xfrm>
          <a:prstGeom prst="ellipse">
            <a:avLst/>
          </a:prstGeom>
          <a:solidFill>
            <a:schemeClr val="accent1"/>
          </a:solidFill>
          <a:ln w="9525">
            <a:solidFill>
              <a:schemeClr val="tx1"/>
            </a:solidFill>
            <a:round/>
            <a:headEnd/>
            <a:tailEnd/>
          </a:ln>
          <a:effectLst/>
        </p:spPr>
        <p:txBody>
          <a:bodyPr wrap="none" anchor="ctr"/>
          <a:lstStyle/>
          <a:p>
            <a:endParaRPr lang="es-ES"/>
          </a:p>
        </p:txBody>
      </p:sp>
      <p:sp>
        <p:nvSpPr>
          <p:cNvPr id="57494" name="Text Box 150"/>
          <p:cNvSpPr txBox="1">
            <a:spLocks noChangeArrowheads="1"/>
          </p:cNvSpPr>
          <p:nvPr/>
        </p:nvSpPr>
        <p:spPr bwMode="auto">
          <a:xfrm>
            <a:off x="250825" y="1268413"/>
            <a:ext cx="2520950" cy="366712"/>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s-ES"/>
              <a:t>Cúspides Céntricas</a:t>
            </a:r>
          </a:p>
        </p:txBody>
      </p:sp>
      <p:sp>
        <p:nvSpPr>
          <p:cNvPr id="57495" name="Text Box 151"/>
          <p:cNvSpPr txBox="1">
            <a:spLocks noChangeArrowheads="1"/>
          </p:cNvSpPr>
          <p:nvPr/>
        </p:nvSpPr>
        <p:spPr bwMode="auto">
          <a:xfrm>
            <a:off x="250825" y="1809750"/>
            <a:ext cx="3960813" cy="36671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pPr>
            <a:r>
              <a:rPr lang="es-ES"/>
              <a:t>Borde marginales mesial y distal</a:t>
            </a:r>
          </a:p>
        </p:txBody>
      </p:sp>
      <p:sp>
        <p:nvSpPr>
          <p:cNvPr id="57497" name="Text Box 153"/>
          <p:cNvSpPr txBox="1">
            <a:spLocks noChangeArrowheads="1"/>
          </p:cNvSpPr>
          <p:nvPr/>
        </p:nvSpPr>
        <p:spPr bwMode="auto">
          <a:xfrm>
            <a:off x="250825" y="2349500"/>
            <a:ext cx="3960813" cy="36671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3"/>
            </a:pPr>
            <a:r>
              <a:rPr lang="es-ES"/>
              <a:t>Fosa central</a:t>
            </a:r>
          </a:p>
        </p:txBody>
      </p:sp>
      <p:sp>
        <p:nvSpPr>
          <p:cNvPr id="57498" name="Text Box 154"/>
          <p:cNvSpPr txBox="1">
            <a:spLocks noChangeArrowheads="1"/>
          </p:cNvSpPr>
          <p:nvPr/>
        </p:nvSpPr>
        <p:spPr bwMode="auto">
          <a:xfrm>
            <a:off x="250825" y="2889250"/>
            <a:ext cx="3600450" cy="36671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4"/>
            </a:pPr>
            <a:r>
              <a:rPr lang="es-ES"/>
              <a:t>Borde de cúspides linguales</a:t>
            </a:r>
          </a:p>
        </p:txBody>
      </p:sp>
      <p:sp>
        <p:nvSpPr>
          <p:cNvPr id="57499" name="Text Box 155"/>
          <p:cNvSpPr txBox="1">
            <a:spLocks noChangeArrowheads="1"/>
          </p:cNvSpPr>
          <p:nvPr/>
        </p:nvSpPr>
        <p:spPr bwMode="auto">
          <a:xfrm>
            <a:off x="250825" y="3429000"/>
            <a:ext cx="5581650" cy="36671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5"/>
            </a:pPr>
            <a:r>
              <a:rPr lang="es-ES"/>
              <a:t>Bordes mesiales y distales de cúspides linguales</a:t>
            </a:r>
          </a:p>
        </p:txBody>
      </p:sp>
      <p:sp>
        <p:nvSpPr>
          <p:cNvPr id="57500" name="Text Box 156"/>
          <p:cNvSpPr txBox="1">
            <a:spLocks noChangeArrowheads="1"/>
          </p:cNvSpPr>
          <p:nvPr/>
        </p:nvSpPr>
        <p:spPr bwMode="auto">
          <a:xfrm>
            <a:off x="250825" y="3968750"/>
            <a:ext cx="5400675" cy="36671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6"/>
            </a:pPr>
            <a:r>
              <a:rPr lang="es-ES"/>
              <a:t>Bordes triangulares de cúspides linguales</a:t>
            </a:r>
          </a:p>
        </p:txBody>
      </p:sp>
      <p:sp>
        <p:nvSpPr>
          <p:cNvPr id="57501" name="Text Box 157"/>
          <p:cNvSpPr txBox="1">
            <a:spLocks noChangeArrowheads="1"/>
          </p:cNvSpPr>
          <p:nvPr/>
        </p:nvSpPr>
        <p:spPr bwMode="auto">
          <a:xfrm>
            <a:off x="250825" y="4510088"/>
            <a:ext cx="4860925" cy="366712"/>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7"/>
            </a:pPr>
            <a:r>
              <a:rPr lang="es-ES"/>
              <a:t>Puntas de cúspides no céntricas</a:t>
            </a:r>
          </a:p>
        </p:txBody>
      </p:sp>
      <p:sp>
        <p:nvSpPr>
          <p:cNvPr id="57502" name="Text Box 158"/>
          <p:cNvSpPr txBox="1">
            <a:spLocks noChangeArrowheads="1"/>
          </p:cNvSpPr>
          <p:nvPr/>
        </p:nvSpPr>
        <p:spPr bwMode="auto">
          <a:xfrm>
            <a:off x="250825" y="5049838"/>
            <a:ext cx="4321175" cy="366712"/>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8"/>
            </a:pPr>
            <a:r>
              <a:rPr lang="es-ES"/>
              <a:t>Bordes de cúspides bucales</a:t>
            </a:r>
          </a:p>
        </p:txBody>
      </p:sp>
      <p:sp>
        <p:nvSpPr>
          <p:cNvPr id="57504" name="Text Box 160"/>
          <p:cNvSpPr txBox="1">
            <a:spLocks noChangeArrowheads="1"/>
          </p:cNvSpPr>
          <p:nvPr/>
        </p:nvSpPr>
        <p:spPr bwMode="auto">
          <a:xfrm>
            <a:off x="250825" y="5589588"/>
            <a:ext cx="6300788" cy="366712"/>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9"/>
            </a:pPr>
            <a:r>
              <a:rPr lang="es-ES"/>
              <a:t>Bordes mesiales y distales de cúspides bucales</a:t>
            </a:r>
          </a:p>
        </p:txBody>
      </p:sp>
      <p:sp>
        <p:nvSpPr>
          <p:cNvPr id="57505" name="Text Box 161"/>
          <p:cNvSpPr txBox="1">
            <a:spLocks noChangeArrowheads="1"/>
          </p:cNvSpPr>
          <p:nvPr/>
        </p:nvSpPr>
        <p:spPr bwMode="auto">
          <a:xfrm>
            <a:off x="250825" y="6129338"/>
            <a:ext cx="5400675" cy="366712"/>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10"/>
            </a:pPr>
            <a:r>
              <a:rPr lang="es-ES"/>
              <a:t>Bordes triangulares de cúspides bucales</a:t>
            </a:r>
          </a:p>
        </p:txBody>
      </p:sp>
      <p:sp>
        <p:nvSpPr>
          <p:cNvPr id="57506" name="Text Box 162"/>
          <p:cNvSpPr txBox="1">
            <a:spLocks noChangeArrowheads="1"/>
          </p:cNvSpPr>
          <p:nvPr/>
        </p:nvSpPr>
        <p:spPr bwMode="auto">
          <a:xfrm>
            <a:off x="431800" y="368300"/>
            <a:ext cx="8280400" cy="641350"/>
          </a:xfrm>
          <a:prstGeom prst="rect">
            <a:avLst/>
          </a:prstGeom>
          <a:noFill/>
          <a:ln w="9525">
            <a:noFill/>
            <a:miter lim="800000"/>
            <a:headEnd/>
            <a:tailEnd/>
          </a:ln>
          <a:effectLst/>
        </p:spPr>
        <p:txBody>
          <a:bodyPr>
            <a:spAutoFit/>
          </a:bodyPr>
          <a:lstStyle/>
          <a:p>
            <a:pPr algn="ctr">
              <a:spcBef>
                <a:spcPct val="50000"/>
              </a:spcBef>
            </a:pPr>
            <a:r>
              <a:rPr lang="es-ES" sz="3600" b="1"/>
              <a:t>Esquema del 1er Molar Superior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7494"/>
                                        </p:tgtEl>
                                        <p:attrNameLst>
                                          <p:attrName>style.visibility</p:attrName>
                                        </p:attrNameLst>
                                      </p:cBhvr>
                                      <p:to>
                                        <p:strVal val="visible"/>
                                      </p:to>
                                    </p:set>
                                    <p:anim calcmode="lin" valueType="num">
                                      <p:cBhvr>
                                        <p:cTn id="7" dur="500" fill="hold"/>
                                        <p:tgtEl>
                                          <p:spTgt spid="57494"/>
                                        </p:tgtEl>
                                        <p:attrNameLst>
                                          <p:attrName>ppt_w</p:attrName>
                                        </p:attrNameLst>
                                      </p:cBhvr>
                                      <p:tavLst>
                                        <p:tav tm="0">
                                          <p:val>
                                            <p:fltVal val="0"/>
                                          </p:val>
                                        </p:tav>
                                        <p:tav tm="100000">
                                          <p:val>
                                            <p:strVal val="#ppt_w"/>
                                          </p:val>
                                        </p:tav>
                                      </p:tavLst>
                                    </p:anim>
                                    <p:anim calcmode="lin" valueType="num">
                                      <p:cBhvr>
                                        <p:cTn id="8" dur="500" fill="hold"/>
                                        <p:tgtEl>
                                          <p:spTgt spid="57494"/>
                                        </p:tgtEl>
                                        <p:attrNameLst>
                                          <p:attrName>ppt_h</p:attrName>
                                        </p:attrNameLst>
                                      </p:cBhvr>
                                      <p:tavLst>
                                        <p:tav tm="0">
                                          <p:val>
                                            <p:fltVal val="0"/>
                                          </p:val>
                                        </p:tav>
                                        <p:tav tm="100000">
                                          <p:val>
                                            <p:strVal val="#ppt_h"/>
                                          </p:val>
                                        </p:tav>
                                      </p:tavLst>
                                    </p:anim>
                                    <p:animEffect transition="in" filter="fade">
                                      <p:cBhvr>
                                        <p:cTn id="9" dur="500"/>
                                        <p:tgtEl>
                                          <p:spTgt spid="5749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7490"/>
                                        </p:tgtEl>
                                        <p:attrNameLst>
                                          <p:attrName>style.visibility</p:attrName>
                                        </p:attrNameLst>
                                      </p:cBhvr>
                                      <p:to>
                                        <p:strVal val="visible"/>
                                      </p:to>
                                    </p:set>
                                    <p:anim calcmode="lin" valueType="num">
                                      <p:cBhvr>
                                        <p:cTn id="12" dur="500" fill="hold"/>
                                        <p:tgtEl>
                                          <p:spTgt spid="57490"/>
                                        </p:tgtEl>
                                        <p:attrNameLst>
                                          <p:attrName>ppt_w</p:attrName>
                                        </p:attrNameLst>
                                      </p:cBhvr>
                                      <p:tavLst>
                                        <p:tav tm="0">
                                          <p:val>
                                            <p:fltVal val="0"/>
                                          </p:val>
                                        </p:tav>
                                        <p:tav tm="100000">
                                          <p:val>
                                            <p:strVal val="#ppt_w"/>
                                          </p:val>
                                        </p:tav>
                                      </p:tavLst>
                                    </p:anim>
                                    <p:anim calcmode="lin" valueType="num">
                                      <p:cBhvr>
                                        <p:cTn id="13" dur="500" fill="hold"/>
                                        <p:tgtEl>
                                          <p:spTgt spid="57490"/>
                                        </p:tgtEl>
                                        <p:attrNameLst>
                                          <p:attrName>ppt_h</p:attrName>
                                        </p:attrNameLst>
                                      </p:cBhvr>
                                      <p:tavLst>
                                        <p:tav tm="0">
                                          <p:val>
                                            <p:fltVal val="0"/>
                                          </p:val>
                                        </p:tav>
                                        <p:tav tm="100000">
                                          <p:val>
                                            <p:strVal val="#ppt_h"/>
                                          </p:val>
                                        </p:tav>
                                      </p:tavLst>
                                    </p:anim>
                                    <p:animEffect transition="in" filter="fade">
                                      <p:cBhvr>
                                        <p:cTn id="14" dur="500"/>
                                        <p:tgtEl>
                                          <p:spTgt spid="57490"/>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57491"/>
                                        </p:tgtEl>
                                        <p:attrNameLst>
                                          <p:attrName>style.visibility</p:attrName>
                                        </p:attrNameLst>
                                      </p:cBhvr>
                                      <p:to>
                                        <p:strVal val="visible"/>
                                      </p:to>
                                    </p:set>
                                    <p:anim calcmode="lin" valueType="num">
                                      <p:cBhvr>
                                        <p:cTn id="17" dur="500" fill="hold"/>
                                        <p:tgtEl>
                                          <p:spTgt spid="57491"/>
                                        </p:tgtEl>
                                        <p:attrNameLst>
                                          <p:attrName>ppt_w</p:attrName>
                                        </p:attrNameLst>
                                      </p:cBhvr>
                                      <p:tavLst>
                                        <p:tav tm="0">
                                          <p:val>
                                            <p:fltVal val="0"/>
                                          </p:val>
                                        </p:tav>
                                        <p:tav tm="100000">
                                          <p:val>
                                            <p:strVal val="#ppt_w"/>
                                          </p:val>
                                        </p:tav>
                                      </p:tavLst>
                                    </p:anim>
                                    <p:anim calcmode="lin" valueType="num">
                                      <p:cBhvr>
                                        <p:cTn id="18" dur="500" fill="hold"/>
                                        <p:tgtEl>
                                          <p:spTgt spid="57491"/>
                                        </p:tgtEl>
                                        <p:attrNameLst>
                                          <p:attrName>ppt_h</p:attrName>
                                        </p:attrNameLst>
                                      </p:cBhvr>
                                      <p:tavLst>
                                        <p:tav tm="0">
                                          <p:val>
                                            <p:fltVal val="0"/>
                                          </p:val>
                                        </p:tav>
                                        <p:tav tm="100000">
                                          <p:val>
                                            <p:strVal val="#ppt_h"/>
                                          </p:val>
                                        </p:tav>
                                      </p:tavLst>
                                    </p:anim>
                                    <p:animEffect transition="in" filter="fade">
                                      <p:cBhvr>
                                        <p:cTn id="19" dur="500"/>
                                        <p:tgtEl>
                                          <p:spTgt spid="57491"/>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57495"/>
                                        </p:tgtEl>
                                        <p:attrNameLst>
                                          <p:attrName>style.visibility</p:attrName>
                                        </p:attrNameLst>
                                      </p:cBhvr>
                                      <p:to>
                                        <p:strVal val="visible"/>
                                      </p:to>
                                    </p:set>
                                    <p:anim calcmode="lin" valueType="num">
                                      <p:cBhvr>
                                        <p:cTn id="24" dur="500" fill="hold"/>
                                        <p:tgtEl>
                                          <p:spTgt spid="57495"/>
                                        </p:tgtEl>
                                        <p:attrNameLst>
                                          <p:attrName>ppt_w</p:attrName>
                                        </p:attrNameLst>
                                      </p:cBhvr>
                                      <p:tavLst>
                                        <p:tav tm="0">
                                          <p:val>
                                            <p:fltVal val="0"/>
                                          </p:val>
                                        </p:tav>
                                        <p:tav tm="100000">
                                          <p:val>
                                            <p:strVal val="#ppt_w"/>
                                          </p:val>
                                        </p:tav>
                                      </p:tavLst>
                                    </p:anim>
                                    <p:anim calcmode="lin" valueType="num">
                                      <p:cBhvr>
                                        <p:cTn id="25" dur="500" fill="hold"/>
                                        <p:tgtEl>
                                          <p:spTgt spid="57495"/>
                                        </p:tgtEl>
                                        <p:attrNameLst>
                                          <p:attrName>ppt_h</p:attrName>
                                        </p:attrNameLst>
                                      </p:cBhvr>
                                      <p:tavLst>
                                        <p:tav tm="0">
                                          <p:val>
                                            <p:fltVal val="0"/>
                                          </p:val>
                                        </p:tav>
                                        <p:tav tm="100000">
                                          <p:val>
                                            <p:strVal val="#ppt_h"/>
                                          </p:val>
                                        </p:tav>
                                      </p:tavLst>
                                    </p:anim>
                                    <p:animEffect transition="in" filter="fade">
                                      <p:cBhvr>
                                        <p:cTn id="26" dur="500"/>
                                        <p:tgtEl>
                                          <p:spTgt spid="57495"/>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57486"/>
                                        </p:tgtEl>
                                        <p:attrNameLst>
                                          <p:attrName>style.visibility</p:attrName>
                                        </p:attrNameLst>
                                      </p:cBhvr>
                                      <p:to>
                                        <p:strVal val="visible"/>
                                      </p:to>
                                    </p:set>
                                    <p:anim calcmode="lin" valueType="num">
                                      <p:cBhvr>
                                        <p:cTn id="29" dur="500" fill="hold"/>
                                        <p:tgtEl>
                                          <p:spTgt spid="57486"/>
                                        </p:tgtEl>
                                        <p:attrNameLst>
                                          <p:attrName>ppt_w</p:attrName>
                                        </p:attrNameLst>
                                      </p:cBhvr>
                                      <p:tavLst>
                                        <p:tav tm="0">
                                          <p:val>
                                            <p:fltVal val="0"/>
                                          </p:val>
                                        </p:tav>
                                        <p:tav tm="100000">
                                          <p:val>
                                            <p:strVal val="#ppt_w"/>
                                          </p:val>
                                        </p:tav>
                                      </p:tavLst>
                                    </p:anim>
                                    <p:anim calcmode="lin" valueType="num">
                                      <p:cBhvr>
                                        <p:cTn id="30" dur="500" fill="hold"/>
                                        <p:tgtEl>
                                          <p:spTgt spid="57486"/>
                                        </p:tgtEl>
                                        <p:attrNameLst>
                                          <p:attrName>ppt_h</p:attrName>
                                        </p:attrNameLst>
                                      </p:cBhvr>
                                      <p:tavLst>
                                        <p:tav tm="0">
                                          <p:val>
                                            <p:fltVal val="0"/>
                                          </p:val>
                                        </p:tav>
                                        <p:tav tm="100000">
                                          <p:val>
                                            <p:strVal val="#ppt_h"/>
                                          </p:val>
                                        </p:tav>
                                      </p:tavLst>
                                    </p:anim>
                                    <p:animEffect transition="in" filter="fade">
                                      <p:cBhvr>
                                        <p:cTn id="31" dur="500"/>
                                        <p:tgtEl>
                                          <p:spTgt spid="57486"/>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57485"/>
                                        </p:tgtEl>
                                        <p:attrNameLst>
                                          <p:attrName>style.visibility</p:attrName>
                                        </p:attrNameLst>
                                      </p:cBhvr>
                                      <p:to>
                                        <p:strVal val="visible"/>
                                      </p:to>
                                    </p:set>
                                    <p:anim calcmode="lin" valueType="num">
                                      <p:cBhvr>
                                        <p:cTn id="34" dur="500" fill="hold"/>
                                        <p:tgtEl>
                                          <p:spTgt spid="57485"/>
                                        </p:tgtEl>
                                        <p:attrNameLst>
                                          <p:attrName>ppt_w</p:attrName>
                                        </p:attrNameLst>
                                      </p:cBhvr>
                                      <p:tavLst>
                                        <p:tav tm="0">
                                          <p:val>
                                            <p:fltVal val="0"/>
                                          </p:val>
                                        </p:tav>
                                        <p:tav tm="100000">
                                          <p:val>
                                            <p:strVal val="#ppt_w"/>
                                          </p:val>
                                        </p:tav>
                                      </p:tavLst>
                                    </p:anim>
                                    <p:anim calcmode="lin" valueType="num">
                                      <p:cBhvr>
                                        <p:cTn id="35" dur="500" fill="hold"/>
                                        <p:tgtEl>
                                          <p:spTgt spid="57485"/>
                                        </p:tgtEl>
                                        <p:attrNameLst>
                                          <p:attrName>ppt_h</p:attrName>
                                        </p:attrNameLst>
                                      </p:cBhvr>
                                      <p:tavLst>
                                        <p:tav tm="0">
                                          <p:val>
                                            <p:fltVal val="0"/>
                                          </p:val>
                                        </p:tav>
                                        <p:tav tm="100000">
                                          <p:val>
                                            <p:strVal val="#ppt_h"/>
                                          </p:val>
                                        </p:tav>
                                      </p:tavLst>
                                    </p:anim>
                                    <p:animEffect transition="in" filter="fade">
                                      <p:cBhvr>
                                        <p:cTn id="36" dur="500"/>
                                        <p:tgtEl>
                                          <p:spTgt spid="57485"/>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57497"/>
                                        </p:tgtEl>
                                        <p:attrNameLst>
                                          <p:attrName>style.visibility</p:attrName>
                                        </p:attrNameLst>
                                      </p:cBhvr>
                                      <p:to>
                                        <p:strVal val="visible"/>
                                      </p:to>
                                    </p:set>
                                    <p:anim calcmode="lin" valueType="num">
                                      <p:cBhvr>
                                        <p:cTn id="41" dur="500" fill="hold"/>
                                        <p:tgtEl>
                                          <p:spTgt spid="57497"/>
                                        </p:tgtEl>
                                        <p:attrNameLst>
                                          <p:attrName>ppt_w</p:attrName>
                                        </p:attrNameLst>
                                      </p:cBhvr>
                                      <p:tavLst>
                                        <p:tav tm="0">
                                          <p:val>
                                            <p:fltVal val="0"/>
                                          </p:val>
                                        </p:tav>
                                        <p:tav tm="100000">
                                          <p:val>
                                            <p:strVal val="#ppt_w"/>
                                          </p:val>
                                        </p:tav>
                                      </p:tavLst>
                                    </p:anim>
                                    <p:anim calcmode="lin" valueType="num">
                                      <p:cBhvr>
                                        <p:cTn id="42" dur="500" fill="hold"/>
                                        <p:tgtEl>
                                          <p:spTgt spid="57497"/>
                                        </p:tgtEl>
                                        <p:attrNameLst>
                                          <p:attrName>ppt_h</p:attrName>
                                        </p:attrNameLst>
                                      </p:cBhvr>
                                      <p:tavLst>
                                        <p:tav tm="0">
                                          <p:val>
                                            <p:fltVal val="0"/>
                                          </p:val>
                                        </p:tav>
                                        <p:tav tm="100000">
                                          <p:val>
                                            <p:strVal val="#ppt_h"/>
                                          </p:val>
                                        </p:tav>
                                      </p:tavLst>
                                    </p:anim>
                                    <p:animEffect transition="in" filter="fade">
                                      <p:cBhvr>
                                        <p:cTn id="43" dur="500"/>
                                        <p:tgtEl>
                                          <p:spTgt spid="57497"/>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57484"/>
                                        </p:tgtEl>
                                        <p:attrNameLst>
                                          <p:attrName>style.visibility</p:attrName>
                                        </p:attrNameLst>
                                      </p:cBhvr>
                                      <p:to>
                                        <p:strVal val="visible"/>
                                      </p:to>
                                    </p:set>
                                    <p:anim calcmode="lin" valueType="num">
                                      <p:cBhvr>
                                        <p:cTn id="46" dur="500" fill="hold"/>
                                        <p:tgtEl>
                                          <p:spTgt spid="57484"/>
                                        </p:tgtEl>
                                        <p:attrNameLst>
                                          <p:attrName>ppt_w</p:attrName>
                                        </p:attrNameLst>
                                      </p:cBhvr>
                                      <p:tavLst>
                                        <p:tav tm="0">
                                          <p:val>
                                            <p:fltVal val="0"/>
                                          </p:val>
                                        </p:tav>
                                        <p:tav tm="100000">
                                          <p:val>
                                            <p:strVal val="#ppt_w"/>
                                          </p:val>
                                        </p:tav>
                                      </p:tavLst>
                                    </p:anim>
                                    <p:anim calcmode="lin" valueType="num">
                                      <p:cBhvr>
                                        <p:cTn id="47" dur="500" fill="hold"/>
                                        <p:tgtEl>
                                          <p:spTgt spid="57484"/>
                                        </p:tgtEl>
                                        <p:attrNameLst>
                                          <p:attrName>ppt_h</p:attrName>
                                        </p:attrNameLst>
                                      </p:cBhvr>
                                      <p:tavLst>
                                        <p:tav tm="0">
                                          <p:val>
                                            <p:fltVal val="0"/>
                                          </p:val>
                                        </p:tav>
                                        <p:tav tm="100000">
                                          <p:val>
                                            <p:strVal val="#ppt_h"/>
                                          </p:val>
                                        </p:tav>
                                      </p:tavLst>
                                    </p:anim>
                                    <p:animEffect transition="in" filter="fade">
                                      <p:cBhvr>
                                        <p:cTn id="48" dur="500"/>
                                        <p:tgtEl>
                                          <p:spTgt spid="57484"/>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57498"/>
                                        </p:tgtEl>
                                        <p:attrNameLst>
                                          <p:attrName>style.visibility</p:attrName>
                                        </p:attrNameLst>
                                      </p:cBhvr>
                                      <p:to>
                                        <p:strVal val="visible"/>
                                      </p:to>
                                    </p:set>
                                    <p:anim calcmode="lin" valueType="num">
                                      <p:cBhvr>
                                        <p:cTn id="53" dur="500" fill="hold"/>
                                        <p:tgtEl>
                                          <p:spTgt spid="57498"/>
                                        </p:tgtEl>
                                        <p:attrNameLst>
                                          <p:attrName>ppt_w</p:attrName>
                                        </p:attrNameLst>
                                      </p:cBhvr>
                                      <p:tavLst>
                                        <p:tav tm="0">
                                          <p:val>
                                            <p:fltVal val="0"/>
                                          </p:val>
                                        </p:tav>
                                        <p:tav tm="100000">
                                          <p:val>
                                            <p:strVal val="#ppt_w"/>
                                          </p:val>
                                        </p:tav>
                                      </p:tavLst>
                                    </p:anim>
                                    <p:anim calcmode="lin" valueType="num">
                                      <p:cBhvr>
                                        <p:cTn id="54" dur="500" fill="hold"/>
                                        <p:tgtEl>
                                          <p:spTgt spid="57498"/>
                                        </p:tgtEl>
                                        <p:attrNameLst>
                                          <p:attrName>ppt_h</p:attrName>
                                        </p:attrNameLst>
                                      </p:cBhvr>
                                      <p:tavLst>
                                        <p:tav tm="0">
                                          <p:val>
                                            <p:fltVal val="0"/>
                                          </p:val>
                                        </p:tav>
                                        <p:tav tm="100000">
                                          <p:val>
                                            <p:strVal val="#ppt_h"/>
                                          </p:val>
                                        </p:tav>
                                      </p:tavLst>
                                    </p:anim>
                                    <p:animEffect transition="in" filter="fade">
                                      <p:cBhvr>
                                        <p:cTn id="55" dur="500"/>
                                        <p:tgtEl>
                                          <p:spTgt spid="57498"/>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57448"/>
                                        </p:tgtEl>
                                        <p:attrNameLst>
                                          <p:attrName>style.visibility</p:attrName>
                                        </p:attrNameLst>
                                      </p:cBhvr>
                                      <p:to>
                                        <p:strVal val="visible"/>
                                      </p:to>
                                    </p:set>
                                    <p:anim calcmode="lin" valueType="num">
                                      <p:cBhvr>
                                        <p:cTn id="58" dur="500" fill="hold"/>
                                        <p:tgtEl>
                                          <p:spTgt spid="57448"/>
                                        </p:tgtEl>
                                        <p:attrNameLst>
                                          <p:attrName>ppt_w</p:attrName>
                                        </p:attrNameLst>
                                      </p:cBhvr>
                                      <p:tavLst>
                                        <p:tav tm="0">
                                          <p:val>
                                            <p:fltVal val="0"/>
                                          </p:val>
                                        </p:tav>
                                        <p:tav tm="100000">
                                          <p:val>
                                            <p:strVal val="#ppt_w"/>
                                          </p:val>
                                        </p:tav>
                                      </p:tavLst>
                                    </p:anim>
                                    <p:anim calcmode="lin" valueType="num">
                                      <p:cBhvr>
                                        <p:cTn id="59" dur="500" fill="hold"/>
                                        <p:tgtEl>
                                          <p:spTgt spid="57448"/>
                                        </p:tgtEl>
                                        <p:attrNameLst>
                                          <p:attrName>ppt_h</p:attrName>
                                        </p:attrNameLst>
                                      </p:cBhvr>
                                      <p:tavLst>
                                        <p:tav tm="0">
                                          <p:val>
                                            <p:fltVal val="0"/>
                                          </p:val>
                                        </p:tav>
                                        <p:tav tm="100000">
                                          <p:val>
                                            <p:strVal val="#ppt_h"/>
                                          </p:val>
                                        </p:tav>
                                      </p:tavLst>
                                    </p:anim>
                                    <p:animEffect transition="in" filter="fade">
                                      <p:cBhvr>
                                        <p:cTn id="60" dur="500"/>
                                        <p:tgtEl>
                                          <p:spTgt spid="57448"/>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57482"/>
                                        </p:tgtEl>
                                        <p:attrNameLst>
                                          <p:attrName>style.visibility</p:attrName>
                                        </p:attrNameLst>
                                      </p:cBhvr>
                                      <p:to>
                                        <p:strVal val="visible"/>
                                      </p:to>
                                    </p:set>
                                    <p:anim calcmode="lin" valueType="num">
                                      <p:cBhvr>
                                        <p:cTn id="63" dur="500" fill="hold"/>
                                        <p:tgtEl>
                                          <p:spTgt spid="57482"/>
                                        </p:tgtEl>
                                        <p:attrNameLst>
                                          <p:attrName>ppt_w</p:attrName>
                                        </p:attrNameLst>
                                      </p:cBhvr>
                                      <p:tavLst>
                                        <p:tav tm="0">
                                          <p:val>
                                            <p:fltVal val="0"/>
                                          </p:val>
                                        </p:tav>
                                        <p:tav tm="100000">
                                          <p:val>
                                            <p:strVal val="#ppt_w"/>
                                          </p:val>
                                        </p:tav>
                                      </p:tavLst>
                                    </p:anim>
                                    <p:anim calcmode="lin" valueType="num">
                                      <p:cBhvr>
                                        <p:cTn id="64" dur="500" fill="hold"/>
                                        <p:tgtEl>
                                          <p:spTgt spid="57482"/>
                                        </p:tgtEl>
                                        <p:attrNameLst>
                                          <p:attrName>ppt_h</p:attrName>
                                        </p:attrNameLst>
                                      </p:cBhvr>
                                      <p:tavLst>
                                        <p:tav tm="0">
                                          <p:val>
                                            <p:fltVal val="0"/>
                                          </p:val>
                                        </p:tav>
                                        <p:tav tm="100000">
                                          <p:val>
                                            <p:strVal val="#ppt_h"/>
                                          </p:val>
                                        </p:tav>
                                      </p:tavLst>
                                    </p:anim>
                                    <p:animEffect transition="in" filter="fade">
                                      <p:cBhvr>
                                        <p:cTn id="65" dur="500"/>
                                        <p:tgtEl>
                                          <p:spTgt spid="57482"/>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57499"/>
                                        </p:tgtEl>
                                        <p:attrNameLst>
                                          <p:attrName>style.visibility</p:attrName>
                                        </p:attrNameLst>
                                      </p:cBhvr>
                                      <p:to>
                                        <p:strVal val="visible"/>
                                      </p:to>
                                    </p:set>
                                    <p:anim calcmode="lin" valueType="num">
                                      <p:cBhvr>
                                        <p:cTn id="70" dur="500" fill="hold"/>
                                        <p:tgtEl>
                                          <p:spTgt spid="57499"/>
                                        </p:tgtEl>
                                        <p:attrNameLst>
                                          <p:attrName>ppt_w</p:attrName>
                                        </p:attrNameLst>
                                      </p:cBhvr>
                                      <p:tavLst>
                                        <p:tav tm="0">
                                          <p:val>
                                            <p:fltVal val="0"/>
                                          </p:val>
                                        </p:tav>
                                        <p:tav tm="100000">
                                          <p:val>
                                            <p:strVal val="#ppt_w"/>
                                          </p:val>
                                        </p:tav>
                                      </p:tavLst>
                                    </p:anim>
                                    <p:anim calcmode="lin" valueType="num">
                                      <p:cBhvr>
                                        <p:cTn id="71" dur="500" fill="hold"/>
                                        <p:tgtEl>
                                          <p:spTgt spid="57499"/>
                                        </p:tgtEl>
                                        <p:attrNameLst>
                                          <p:attrName>ppt_h</p:attrName>
                                        </p:attrNameLst>
                                      </p:cBhvr>
                                      <p:tavLst>
                                        <p:tav tm="0">
                                          <p:val>
                                            <p:fltVal val="0"/>
                                          </p:val>
                                        </p:tav>
                                        <p:tav tm="100000">
                                          <p:val>
                                            <p:strVal val="#ppt_h"/>
                                          </p:val>
                                        </p:tav>
                                      </p:tavLst>
                                    </p:anim>
                                    <p:animEffect transition="in" filter="fade">
                                      <p:cBhvr>
                                        <p:cTn id="72" dur="500"/>
                                        <p:tgtEl>
                                          <p:spTgt spid="57499"/>
                                        </p:tgtEl>
                                      </p:cBhvr>
                                    </p:animEffect>
                                  </p:childTnLst>
                                </p:cTn>
                              </p:par>
                              <p:par>
                                <p:cTn id="73" presetID="53" presetClass="entr" presetSubtype="0" fill="hold" grpId="0" nodeType="withEffect">
                                  <p:stCondLst>
                                    <p:cond delay="0"/>
                                  </p:stCondLst>
                                  <p:childTnLst>
                                    <p:set>
                                      <p:cBhvr>
                                        <p:cTn id="74" dur="1" fill="hold">
                                          <p:stCondLst>
                                            <p:cond delay="0"/>
                                          </p:stCondLst>
                                        </p:cTn>
                                        <p:tgtEl>
                                          <p:spTgt spid="57449"/>
                                        </p:tgtEl>
                                        <p:attrNameLst>
                                          <p:attrName>style.visibility</p:attrName>
                                        </p:attrNameLst>
                                      </p:cBhvr>
                                      <p:to>
                                        <p:strVal val="visible"/>
                                      </p:to>
                                    </p:set>
                                    <p:anim calcmode="lin" valueType="num">
                                      <p:cBhvr>
                                        <p:cTn id="75" dur="500" fill="hold"/>
                                        <p:tgtEl>
                                          <p:spTgt spid="57449"/>
                                        </p:tgtEl>
                                        <p:attrNameLst>
                                          <p:attrName>ppt_w</p:attrName>
                                        </p:attrNameLst>
                                      </p:cBhvr>
                                      <p:tavLst>
                                        <p:tav tm="0">
                                          <p:val>
                                            <p:fltVal val="0"/>
                                          </p:val>
                                        </p:tav>
                                        <p:tav tm="100000">
                                          <p:val>
                                            <p:strVal val="#ppt_w"/>
                                          </p:val>
                                        </p:tav>
                                      </p:tavLst>
                                    </p:anim>
                                    <p:anim calcmode="lin" valueType="num">
                                      <p:cBhvr>
                                        <p:cTn id="76" dur="500" fill="hold"/>
                                        <p:tgtEl>
                                          <p:spTgt spid="57449"/>
                                        </p:tgtEl>
                                        <p:attrNameLst>
                                          <p:attrName>ppt_h</p:attrName>
                                        </p:attrNameLst>
                                      </p:cBhvr>
                                      <p:tavLst>
                                        <p:tav tm="0">
                                          <p:val>
                                            <p:fltVal val="0"/>
                                          </p:val>
                                        </p:tav>
                                        <p:tav tm="100000">
                                          <p:val>
                                            <p:strVal val="#ppt_h"/>
                                          </p:val>
                                        </p:tav>
                                      </p:tavLst>
                                    </p:anim>
                                    <p:animEffect transition="in" filter="fade">
                                      <p:cBhvr>
                                        <p:cTn id="77" dur="500"/>
                                        <p:tgtEl>
                                          <p:spTgt spid="57449"/>
                                        </p:tgtEl>
                                      </p:cBhvr>
                                    </p:animEffect>
                                  </p:childTnLst>
                                </p:cTn>
                              </p:par>
                              <p:par>
                                <p:cTn id="78" presetID="53" presetClass="entr" presetSubtype="0" fill="hold" grpId="0" nodeType="withEffect">
                                  <p:stCondLst>
                                    <p:cond delay="0"/>
                                  </p:stCondLst>
                                  <p:childTnLst>
                                    <p:set>
                                      <p:cBhvr>
                                        <p:cTn id="79" dur="1" fill="hold">
                                          <p:stCondLst>
                                            <p:cond delay="0"/>
                                          </p:stCondLst>
                                        </p:cTn>
                                        <p:tgtEl>
                                          <p:spTgt spid="57447"/>
                                        </p:tgtEl>
                                        <p:attrNameLst>
                                          <p:attrName>style.visibility</p:attrName>
                                        </p:attrNameLst>
                                      </p:cBhvr>
                                      <p:to>
                                        <p:strVal val="visible"/>
                                      </p:to>
                                    </p:set>
                                    <p:anim calcmode="lin" valueType="num">
                                      <p:cBhvr>
                                        <p:cTn id="80" dur="500" fill="hold"/>
                                        <p:tgtEl>
                                          <p:spTgt spid="57447"/>
                                        </p:tgtEl>
                                        <p:attrNameLst>
                                          <p:attrName>ppt_w</p:attrName>
                                        </p:attrNameLst>
                                      </p:cBhvr>
                                      <p:tavLst>
                                        <p:tav tm="0">
                                          <p:val>
                                            <p:fltVal val="0"/>
                                          </p:val>
                                        </p:tav>
                                        <p:tav tm="100000">
                                          <p:val>
                                            <p:strVal val="#ppt_w"/>
                                          </p:val>
                                        </p:tav>
                                      </p:tavLst>
                                    </p:anim>
                                    <p:anim calcmode="lin" valueType="num">
                                      <p:cBhvr>
                                        <p:cTn id="81" dur="500" fill="hold"/>
                                        <p:tgtEl>
                                          <p:spTgt spid="57447"/>
                                        </p:tgtEl>
                                        <p:attrNameLst>
                                          <p:attrName>ppt_h</p:attrName>
                                        </p:attrNameLst>
                                      </p:cBhvr>
                                      <p:tavLst>
                                        <p:tav tm="0">
                                          <p:val>
                                            <p:fltVal val="0"/>
                                          </p:val>
                                        </p:tav>
                                        <p:tav tm="100000">
                                          <p:val>
                                            <p:strVal val="#ppt_h"/>
                                          </p:val>
                                        </p:tav>
                                      </p:tavLst>
                                    </p:anim>
                                    <p:animEffect transition="in" filter="fade">
                                      <p:cBhvr>
                                        <p:cTn id="82" dur="500"/>
                                        <p:tgtEl>
                                          <p:spTgt spid="57447"/>
                                        </p:tgtEl>
                                      </p:cBhvr>
                                    </p:animEffect>
                                  </p:childTnLst>
                                </p:cTn>
                              </p:par>
                              <p:par>
                                <p:cTn id="83" presetID="53" presetClass="entr" presetSubtype="0" fill="hold" grpId="0" nodeType="withEffect">
                                  <p:stCondLst>
                                    <p:cond delay="0"/>
                                  </p:stCondLst>
                                  <p:childTnLst>
                                    <p:set>
                                      <p:cBhvr>
                                        <p:cTn id="84" dur="1" fill="hold">
                                          <p:stCondLst>
                                            <p:cond delay="0"/>
                                          </p:stCondLst>
                                        </p:cTn>
                                        <p:tgtEl>
                                          <p:spTgt spid="57483"/>
                                        </p:tgtEl>
                                        <p:attrNameLst>
                                          <p:attrName>style.visibility</p:attrName>
                                        </p:attrNameLst>
                                      </p:cBhvr>
                                      <p:to>
                                        <p:strVal val="visible"/>
                                      </p:to>
                                    </p:set>
                                    <p:anim calcmode="lin" valueType="num">
                                      <p:cBhvr>
                                        <p:cTn id="85" dur="500" fill="hold"/>
                                        <p:tgtEl>
                                          <p:spTgt spid="57483"/>
                                        </p:tgtEl>
                                        <p:attrNameLst>
                                          <p:attrName>ppt_w</p:attrName>
                                        </p:attrNameLst>
                                      </p:cBhvr>
                                      <p:tavLst>
                                        <p:tav tm="0">
                                          <p:val>
                                            <p:fltVal val="0"/>
                                          </p:val>
                                        </p:tav>
                                        <p:tav tm="100000">
                                          <p:val>
                                            <p:strVal val="#ppt_w"/>
                                          </p:val>
                                        </p:tav>
                                      </p:tavLst>
                                    </p:anim>
                                    <p:anim calcmode="lin" valueType="num">
                                      <p:cBhvr>
                                        <p:cTn id="86" dur="500" fill="hold"/>
                                        <p:tgtEl>
                                          <p:spTgt spid="57483"/>
                                        </p:tgtEl>
                                        <p:attrNameLst>
                                          <p:attrName>ppt_h</p:attrName>
                                        </p:attrNameLst>
                                      </p:cBhvr>
                                      <p:tavLst>
                                        <p:tav tm="0">
                                          <p:val>
                                            <p:fltVal val="0"/>
                                          </p:val>
                                        </p:tav>
                                        <p:tav tm="100000">
                                          <p:val>
                                            <p:strVal val="#ppt_h"/>
                                          </p:val>
                                        </p:tav>
                                      </p:tavLst>
                                    </p:anim>
                                    <p:animEffect transition="in" filter="fade">
                                      <p:cBhvr>
                                        <p:cTn id="87" dur="500"/>
                                        <p:tgtEl>
                                          <p:spTgt spid="57483"/>
                                        </p:tgtEl>
                                      </p:cBhvr>
                                    </p:animEffect>
                                  </p:childTnLst>
                                </p:cTn>
                              </p:par>
                              <p:par>
                                <p:cTn id="88" presetID="53" presetClass="entr" presetSubtype="0" fill="hold" grpId="0" nodeType="withEffect">
                                  <p:stCondLst>
                                    <p:cond delay="0"/>
                                  </p:stCondLst>
                                  <p:childTnLst>
                                    <p:set>
                                      <p:cBhvr>
                                        <p:cTn id="89" dur="1" fill="hold">
                                          <p:stCondLst>
                                            <p:cond delay="0"/>
                                          </p:stCondLst>
                                        </p:cTn>
                                        <p:tgtEl>
                                          <p:spTgt spid="57481"/>
                                        </p:tgtEl>
                                        <p:attrNameLst>
                                          <p:attrName>style.visibility</p:attrName>
                                        </p:attrNameLst>
                                      </p:cBhvr>
                                      <p:to>
                                        <p:strVal val="visible"/>
                                      </p:to>
                                    </p:set>
                                    <p:anim calcmode="lin" valueType="num">
                                      <p:cBhvr>
                                        <p:cTn id="90" dur="500" fill="hold"/>
                                        <p:tgtEl>
                                          <p:spTgt spid="57481"/>
                                        </p:tgtEl>
                                        <p:attrNameLst>
                                          <p:attrName>ppt_w</p:attrName>
                                        </p:attrNameLst>
                                      </p:cBhvr>
                                      <p:tavLst>
                                        <p:tav tm="0">
                                          <p:val>
                                            <p:fltVal val="0"/>
                                          </p:val>
                                        </p:tav>
                                        <p:tav tm="100000">
                                          <p:val>
                                            <p:strVal val="#ppt_w"/>
                                          </p:val>
                                        </p:tav>
                                      </p:tavLst>
                                    </p:anim>
                                    <p:anim calcmode="lin" valueType="num">
                                      <p:cBhvr>
                                        <p:cTn id="91" dur="500" fill="hold"/>
                                        <p:tgtEl>
                                          <p:spTgt spid="57481"/>
                                        </p:tgtEl>
                                        <p:attrNameLst>
                                          <p:attrName>ppt_h</p:attrName>
                                        </p:attrNameLst>
                                      </p:cBhvr>
                                      <p:tavLst>
                                        <p:tav tm="0">
                                          <p:val>
                                            <p:fltVal val="0"/>
                                          </p:val>
                                        </p:tav>
                                        <p:tav tm="100000">
                                          <p:val>
                                            <p:strVal val="#ppt_h"/>
                                          </p:val>
                                        </p:tav>
                                      </p:tavLst>
                                    </p:anim>
                                    <p:animEffect transition="in" filter="fade">
                                      <p:cBhvr>
                                        <p:cTn id="92" dur="500"/>
                                        <p:tgtEl>
                                          <p:spTgt spid="57481"/>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0" fill="hold" grpId="0" nodeType="clickEffect">
                                  <p:stCondLst>
                                    <p:cond delay="0"/>
                                  </p:stCondLst>
                                  <p:childTnLst>
                                    <p:set>
                                      <p:cBhvr>
                                        <p:cTn id="96" dur="1" fill="hold">
                                          <p:stCondLst>
                                            <p:cond delay="0"/>
                                          </p:stCondLst>
                                        </p:cTn>
                                        <p:tgtEl>
                                          <p:spTgt spid="57500"/>
                                        </p:tgtEl>
                                        <p:attrNameLst>
                                          <p:attrName>style.visibility</p:attrName>
                                        </p:attrNameLst>
                                      </p:cBhvr>
                                      <p:to>
                                        <p:strVal val="visible"/>
                                      </p:to>
                                    </p:set>
                                    <p:anim calcmode="lin" valueType="num">
                                      <p:cBhvr>
                                        <p:cTn id="97" dur="500" fill="hold"/>
                                        <p:tgtEl>
                                          <p:spTgt spid="57500"/>
                                        </p:tgtEl>
                                        <p:attrNameLst>
                                          <p:attrName>ppt_w</p:attrName>
                                        </p:attrNameLst>
                                      </p:cBhvr>
                                      <p:tavLst>
                                        <p:tav tm="0">
                                          <p:val>
                                            <p:fltVal val="0"/>
                                          </p:val>
                                        </p:tav>
                                        <p:tav tm="100000">
                                          <p:val>
                                            <p:strVal val="#ppt_w"/>
                                          </p:val>
                                        </p:tav>
                                      </p:tavLst>
                                    </p:anim>
                                    <p:anim calcmode="lin" valueType="num">
                                      <p:cBhvr>
                                        <p:cTn id="98" dur="500" fill="hold"/>
                                        <p:tgtEl>
                                          <p:spTgt spid="57500"/>
                                        </p:tgtEl>
                                        <p:attrNameLst>
                                          <p:attrName>ppt_h</p:attrName>
                                        </p:attrNameLst>
                                      </p:cBhvr>
                                      <p:tavLst>
                                        <p:tav tm="0">
                                          <p:val>
                                            <p:fltVal val="0"/>
                                          </p:val>
                                        </p:tav>
                                        <p:tav tm="100000">
                                          <p:val>
                                            <p:strVal val="#ppt_h"/>
                                          </p:val>
                                        </p:tav>
                                      </p:tavLst>
                                    </p:anim>
                                    <p:animEffect transition="in" filter="fade">
                                      <p:cBhvr>
                                        <p:cTn id="99" dur="500"/>
                                        <p:tgtEl>
                                          <p:spTgt spid="57500"/>
                                        </p:tgtEl>
                                      </p:cBhvr>
                                    </p:animEffect>
                                  </p:childTnLst>
                                </p:cTn>
                              </p:par>
                              <p:par>
                                <p:cTn id="100" presetID="53" presetClass="entr" presetSubtype="0" fill="hold" grpId="0" nodeType="withEffect">
                                  <p:stCondLst>
                                    <p:cond delay="0"/>
                                  </p:stCondLst>
                                  <p:childTnLst>
                                    <p:set>
                                      <p:cBhvr>
                                        <p:cTn id="101" dur="1" fill="hold">
                                          <p:stCondLst>
                                            <p:cond delay="0"/>
                                          </p:stCondLst>
                                        </p:cTn>
                                        <p:tgtEl>
                                          <p:spTgt spid="57446"/>
                                        </p:tgtEl>
                                        <p:attrNameLst>
                                          <p:attrName>style.visibility</p:attrName>
                                        </p:attrNameLst>
                                      </p:cBhvr>
                                      <p:to>
                                        <p:strVal val="visible"/>
                                      </p:to>
                                    </p:set>
                                    <p:anim calcmode="lin" valueType="num">
                                      <p:cBhvr>
                                        <p:cTn id="102" dur="500" fill="hold"/>
                                        <p:tgtEl>
                                          <p:spTgt spid="57446"/>
                                        </p:tgtEl>
                                        <p:attrNameLst>
                                          <p:attrName>ppt_w</p:attrName>
                                        </p:attrNameLst>
                                      </p:cBhvr>
                                      <p:tavLst>
                                        <p:tav tm="0">
                                          <p:val>
                                            <p:fltVal val="0"/>
                                          </p:val>
                                        </p:tav>
                                        <p:tav tm="100000">
                                          <p:val>
                                            <p:strVal val="#ppt_w"/>
                                          </p:val>
                                        </p:tav>
                                      </p:tavLst>
                                    </p:anim>
                                    <p:anim calcmode="lin" valueType="num">
                                      <p:cBhvr>
                                        <p:cTn id="103" dur="500" fill="hold"/>
                                        <p:tgtEl>
                                          <p:spTgt spid="57446"/>
                                        </p:tgtEl>
                                        <p:attrNameLst>
                                          <p:attrName>ppt_h</p:attrName>
                                        </p:attrNameLst>
                                      </p:cBhvr>
                                      <p:tavLst>
                                        <p:tav tm="0">
                                          <p:val>
                                            <p:fltVal val="0"/>
                                          </p:val>
                                        </p:tav>
                                        <p:tav tm="100000">
                                          <p:val>
                                            <p:strVal val="#ppt_h"/>
                                          </p:val>
                                        </p:tav>
                                      </p:tavLst>
                                    </p:anim>
                                    <p:animEffect transition="in" filter="fade">
                                      <p:cBhvr>
                                        <p:cTn id="104" dur="500"/>
                                        <p:tgtEl>
                                          <p:spTgt spid="57446"/>
                                        </p:tgtEl>
                                      </p:cBhvr>
                                    </p:animEffect>
                                  </p:childTnLst>
                                </p:cTn>
                              </p:par>
                              <p:par>
                                <p:cTn id="105" presetID="53" presetClass="entr" presetSubtype="0" fill="hold" grpId="0" nodeType="withEffect">
                                  <p:stCondLst>
                                    <p:cond delay="0"/>
                                  </p:stCondLst>
                                  <p:childTnLst>
                                    <p:set>
                                      <p:cBhvr>
                                        <p:cTn id="106" dur="1" fill="hold">
                                          <p:stCondLst>
                                            <p:cond delay="0"/>
                                          </p:stCondLst>
                                        </p:cTn>
                                        <p:tgtEl>
                                          <p:spTgt spid="57480"/>
                                        </p:tgtEl>
                                        <p:attrNameLst>
                                          <p:attrName>style.visibility</p:attrName>
                                        </p:attrNameLst>
                                      </p:cBhvr>
                                      <p:to>
                                        <p:strVal val="visible"/>
                                      </p:to>
                                    </p:set>
                                    <p:anim calcmode="lin" valueType="num">
                                      <p:cBhvr>
                                        <p:cTn id="107" dur="500" fill="hold"/>
                                        <p:tgtEl>
                                          <p:spTgt spid="57480"/>
                                        </p:tgtEl>
                                        <p:attrNameLst>
                                          <p:attrName>ppt_w</p:attrName>
                                        </p:attrNameLst>
                                      </p:cBhvr>
                                      <p:tavLst>
                                        <p:tav tm="0">
                                          <p:val>
                                            <p:fltVal val="0"/>
                                          </p:val>
                                        </p:tav>
                                        <p:tav tm="100000">
                                          <p:val>
                                            <p:strVal val="#ppt_w"/>
                                          </p:val>
                                        </p:tav>
                                      </p:tavLst>
                                    </p:anim>
                                    <p:anim calcmode="lin" valueType="num">
                                      <p:cBhvr>
                                        <p:cTn id="108" dur="500" fill="hold"/>
                                        <p:tgtEl>
                                          <p:spTgt spid="57480"/>
                                        </p:tgtEl>
                                        <p:attrNameLst>
                                          <p:attrName>ppt_h</p:attrName>
                                        </p:attrNameLst>
                                      </p:cBhvr>
                                      <p:tavLst>
                                        <p:tav tm="0">
                                          <p:val>
                                            <p:fltVal val="0"/>
                                          </p:val>
                                        </p:tav>
                                        <p:tav tm="100000">
                                          <p:val>
                                            <p:strVal val="#ppt_h"/>
                                          </p:val>
                                        </p:tav>
                                      </p:tavLst>
                                    </p:anim>
                                    <p:animEffect transition="in" filter="fade">
                                      <p:cBhvr>
                                        <p:cTn id="109" dur="500"/>
                                        <p:tgtEl>
                                          <p:spTgt spid="57480"/>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0" fill="hold" grpId="0" nodeType="clickEffect">
                                  <p:stCondLst>
                                    <p:cond delay="0"/>
                                  </p:stCondLst>
                                  <p:childTnLst>
                                    <p:set>
                                      <p:cBhvr>
                                        <p:cTn id="113" dur="1" fill="hold">
                                          <p:stCondLst>
                                            <p:cond delay="0"/>
                                          </p:stCondLst>
                                        </p:cTn>
                                        <p:tgtEl>
                                          <p:spTgt spid="57501"/>
                                        </p:tgtEl>
                                        <p:attrNameLst>
                                          <p:attrName>style.visibility</p:attrName>
                                        </p:attrNameLst>
                                      </p:cBhvr>
                                      <p:to>
                                        <p:strVal val="visible"/>
                                      </p:to>
                                    </p:set>
                                    <p:anim calcmode="lin" valueType="num">
                                      <p:cBhvr>
                                        <p:cTn id="114" dur="500" fill="hold"/>
                                        <p:tgtEl>
                                          <p:spTgt spid="57501"/>
                                        </p:tgtEl>
                                        <p:attrNameLst>
                                          <p:attrName>ppt_w</p:attrName>
                                        </p:attrNameLst>
                                      </p:cBhvr>
                                      <p:tavLst>
                                        <p:tav tm="0">
                                          <p:val>
                                            <p:fltVal val="0"/>
                                          </p:val>
                                        </p:tav>
                                        <p:tav tm="100000">
                                          <p:val>
                                            <p:strVal val="#ppt_w"/>
                                          </p:val>
                                        </p:tav>
                                      </p:tavLst>
                                    </p:anim>
                                    <p:anim calcmode="lin" valueType="num">
                                      <p:cBhvr>
                                        <p:cTn id="115" dur="500" fill="hold"/>
                                        <p:tgtEl>
                                          <p:spTgt spid="57501"/>
                                        </p:tgtEl>
                                        <p:attrNameLst>
                                          <p:attrName>ppt_h</p:attrName>
                                        </p:attrNameLst>
                                      </p:cBhvr>
                                      <p:tavLst>
                                        <p:tav tm="0">
                                          <p:val>
                                            <p:fltVal val="0"/>
                                          </p:val>
                                        </p:tav>
                                        <p:tav tm="100000">
                                          <p:val>
                                            <p:strVal val="#ppt_h"/>
                                          </p:val>
                                        </p:tav>
                                      </p:tavLst>
                                    </p:anim>
                                    <p:animEffect transition="in" filter="fade">
                                      <p:cBhvr>
                                        <p:cTn id="116" dur="500"/>
                                        <p:tgtEl>
                                          <p:spTgt spid="57501"/>
                                        </p:tgtEl>
                                      </p:cBhvr>
                                    </p:animEffect>
                                  </p:childTnLst>
                                </p:cTn>
                              </p:par>
                              <p:par>
                                <p:cTn id="117" presetID="53" presetClass="entr" presetSubtype="0" fill="hold" grpId="0" nodeType="withEffect">
                                  <p:stCondLst>
                                    <p:cond delay="0"/>
                                  </p:stCondLst>
                                  <p:childTnLst>
                                    <p:set>
                                      <p:cBhvr>
                                        <p:cTn id="118" dur="1" fill="hold">
                                          <p:stCondLst>
                                            <p:cond delay="0"/>
                                          </p:stCondLst>
                                        </p:cTn>
                                        <p:tgtEl>
                                          <p:spTgt spid="57492"/>
                                        </p:tgtEl>
                                        <p:attrNameLst>
                                          <p:attrName>style.visibility</p:attrName>
                                        </p:attrNameLst>
                                      </p:cBhvr>
                                      <p:to>
                                        <p:strVal val="visible"/>
                                      </p:to>
                                    </p:set>
                                    <p:anim calcmode="lin" valueType="num">
                                      <p:cBhvr>
                                        <p:cTn id="119" dur="500" fill="hold"/>
                                        <p:tgtEl>
                                          <p:spTgt spid="57492"/>
                                        </p:tgtEl>
                                        <p:attrNameLst>
                                          <p:attrName>ppt_w</p:attrName>
                                        </p:attrNameLst>
                                      </p:cBhvr>
                                      <p:tavLst>
                                        <p:tav tm="0">
                                          <p:val>
                                            <p:fltVal val="0"/>
                                          </p:val>
                                        </p:tav>
                                        <p:tav tm="100000">
                                          <p:val>
                                            <p:strVal val="#ppt_w"/>
                                          </p:val>
                                        </p:tav>
                                      </p:tavLst>
                                    </p:anim>
                                    <p:anim calcmode="lin" valueType="num">
                                      <p:cBhvr>
                                        <p:cTn id="120" dur="500" fill="hold"/>
                                        <p:tgtEl>
                                          <p:spTgt spid="57492"/>
                                        </p:tgtEl>
                                        <p:attrNameLst>
                                          <p:attrName>ppt_h</p:attrName>
                                        </p:attrNameLst>
                                      </p:cBhvr>
                                      <p:tavLst>
                                        <p:tav tm="0">
                                          <p:val>
                                            <p:fltVal val="0"/>
                                          </p:val>
                                        </p:tav>
                                        <p:tav tm="100000">
                                          <p:val>
                                            <p:strVal val="#ppt_h"/>
                                          </p:val>
                                        </p:tav>
                                      </p:tavLst>
                                    </p:anim>
                                    <p:animEffect transition="in" filter="fade">
                                      <p:cBhvr>
                                        <p:cTn id="121" dur="500"/>
                                        <p:tgtEl>
                                          <p:spTgt spid="57492"/>
                                        </p:tgtEl>
                                      </p:cBhvr>
                                    </p:animEffect>
                                  </p:childTnLst>
                                </p:cTn>
                              </p:par>
                              <p:par>
                                <p:cTn id="122" presetID="53" presetClass="entr" presetSubtype="0" fill="hold" grpId="0" nodeType="withEffect">
                                  <p:stCondLst>
                                    <p:cond delay="0"/>
                                  </p:stCondLst>
                                  <p:childTnLst>
                                    <p:set>
                                      <p:cBhvr>
                                        <p:cTn id="123" dur="1" fill="hold">
                                          <p:stCondLst>
                                            <p:cond delay="0"/>
                                          </p:stCondLst>
                                        </p:cTn>
                                        <p:tgtEl>
                                          <p:spTgt spid="57493"/>
                                        </p:tgtEl>
                                        <p:attrNameLst>
                                          <p:attrName>style.visibility</p:attrName>
                                        </p:attrNameLst>
                                      </p:cBhvr>
                                      <p:to>
                                        <p:strVal val="visible"/>
                                      </p:to>
                                    </p:set>
                                    <p:anim calcmode="lin" valueType="num">
                                      <p:cBhvr>
                                        <p:cTn id="124" dur="500" fill="hold"/>
                                        <p:tgtEl>
                                          <p:spTgt spid="57493"/>
                                        </p:tgtEl>
                                        <p:attrNameLst>
                                          <p:attrName>ppt_w</p:attrName>
                                        </p:attrNameLst>
                                      </p:cBhvr>
                                      <p:tavLst>
                                        <p:tav tm="0">
                                          <p:val>
                                            <p:fltVal val="0"/>
                                          </p:val>
                                        </p:tav>
                                        <p:tav tm="100000">
                                          <p:val>
                                            <p:strVal val="#ppt_w"/>
                                          </p:val>
                                        </p:tav>
                                      </p:tavLst>
                                    </p:anim>
                                    <p:anim calcmode="lin" valueType="num">
                                      <p:cBhvr>
                                        <p:cTn id="125" dur="500" fill="hold"/>
                                        <p:tgtEl>
                                          <p:spTgt spid="57493"/>
                                        </p:tgtEl>
                                        <p:attrNameLst>
                                          <p:attrName>ppt_h</p:attrName>
                                        </p:attrNameLst>
                                      </p:cBhvr>
                                      <p:tavLst>
                                        <p:tav tm="0">
                                          <p:val>
                                            <p:fltVal val="0"/>
                                          </p:val>
                                        </p:tav>
                                        <p:tav tm="100000">
                                          <p:val>
                                            <p:strVal val="#ppt_h"/>
                                          </p:val>
                                        </p:tav>
                                      </p:tavLst>
                                    </p:anim>
                                    <p:animEffect transition="in" filter="fade">
                                      <p:cBhvr>
                                        <p:cTn id="126" dur="500"/>
                                        <p:tgtEl>
                                          <p:spTgt spid="57493"/>
                                        </p:tgtEl>
                                      </p:cBhvr>
                                    </p:animEffect>
                                  </p:childTnLst>
                                </p:cTn>
                              </p:par>
                            </p:childTnLst>
                          </p:cTn>
                        </p:par>
                      </p:childTnLst>
                    </p:cTn>
                  </p:par>
                  <p:par>
                    <p:cTn id="127" fill="hold">
                      <p:stCondLst>
                        <p:cond delay="indefinite"/>
                      </p:stCondLst>
                      <p:childTnLst>
                        <p:par>
                          <p:cTn id="128" fill="hold">
                            <p:stCondLst>
                              <p:cond delay="0"/>
                            </p:stCondLst>
                            <p:childTnLst>
                              <p:par>
                                <p:cTn id="129" presetID="53" presetClass="entr" presetSubtype="0" fill="hold" grpId="0" nodeType="clickEffect">
                                  <p:stCondLst>
                                    <p:cond delay="0"/>
                                  </p:stCondLst>
                                  <p:childTnLst>
                                    <p:set>
                                      <p:cBhvr>
                                        <p:cTn id="130" dur="1" fill="hold">
                                          <p:stCondLst>
                                            <p:cond delay="0"/>
                                          </p:stCondLst>
                                        </p:cTn>
                                        <p:tgtEl>
                                          <p:spTgt spid="57502"/>
                                        </p:tgtEl>
                                        <p:attrNameLst>
                                          <p:attrName>style.visibility</p:attrName>
                                        </p:attrNameLst>
                                      </p:cBhvr>
                                      <p:to>
                                        <p:strVal val="visible"/>
                                      </p:to>
                                    </p:set>
                                    <p:anim calcmode="lin" valueType="num">
                                      <p:cBhvr>
                                        <p:cTn id="131" dur="500" fill="hold"/>
                                        <p:tgtEl>
                                          <p:spTgt spid="57502"/>
                                        </p:tgtEl>
                                        <p:attrNameLst>
                                          <p:attrName>ppt_w</p:attrName>
                                        </p:attrNameLst>
                                      </p:cBhvr>
                                      <p:tavLst>
                                        <p:tav tm="0">
                                          <p:val>
                                            <p:fltVal val="0"/>
                                          </p:val>
                                        </p:tav>
                                        <p:tav tm="100000">
                                          <p:val>
                                            <p:strVal val="#ppt_w"/>
                                          </p:val>
                                        </p:tav>
                                      </p:tavLst>
                                    </p:anim>
                                    <p:anim calcmode="lin" valueType="num">
                                      <p:cBhvr>
                                        <p:cTn id="132" dur="500" fill="hold"/>
                                        <p:tgtEl>
                                          <p:spTgt spid="57502"/>
                                        </p:tgtEl>
                                        <p:attrNameLst>
                                          <p:attrName>ppt_h</p:attrName>
                                        </p:attrNameLst>
                                      </p:cBhvr>
                                      <p:tavLst>
                                        <p:tav tm="0">
                                          <p:val>
                                            <p:fltVal val="0"/>
                                          </p:val>
                                        </p:tav>
                                        <p:tav tm="100000">
                                          <p:val>
                                            <p:strVal val="#ppt_h"/>
                                          </p:val>
                                        </p:tav>
                                      </p:tavLst>
                                    </p:anim>
                                    <p:animEffect transition="in" filter="fade">
                                      <p:cBhvr>
                                        <p:cTn id="133" dur="500"/>
                                        <p:tgtEl>
                                          <p:spTgt spid="57502"/>
                                        </p:tgtEl>
                                      </p:cBhvr>
                                    </p:animEffect>
                                  </p:childTnLst>
                                </p:cTn>
                              </p:par>
                              <p:par>
                                <p:cTn id="134" presetID="53" presetClass="entr" presetSubtype="0" fill="hold" grpId="0" nodeType="withEffect">
                                  <p:stCondLst>
                                    <p:cond delay="0"/>
                                  </p:stCondLst>
                                  <p:childTnLst>
                                    <p:set>
                                      <p:cBhvr>
                                        <p:cTn id="135" dur="1" fill="hold">
                                          <p:stCondLst>
                                            <p:cond delay="0"/>
                                          </p:stCondLst>
                                        </p:cTn>
                                        <p:tgtEl>
                                          <p:spTgt spid="57458"/>
                                        </p:tgtEl>
                                        <p:attrNameLst>
                                          <p:attrName>style.visibility</p:attrName>
                                        </p:attrNameLst>
                                      </p:cBhvr>
                                      <p:to>
                                        <p:strVal val="visible"/>
                                      </p:to>
                                    </p:set>
                                    <p:anim calcmode="lin" valueType="num">
                                      <p:cBhvr>
                                        <p:cTn id="136" dur="500" fill="hold"/>
                                        <p:tgtEl>
                                          <p:spTgt spid="57458"/>
                                        </p:tgtEl>
                                        <p:attrNameLst>
                                          <p:attrName>ppt_w</p:attrName>
                                        </p:attrNameLst>
                                      </p:cBhvr>
                                      <p:tavLst>
                                        <p:tav tm="0">
                                          <p:val>
                                            <p:fltVal val="0"/>
                                          </p:val>
                                        </p:tav>
                                        <p:tav tm="100000">
                                          <p:val>
                                            <p:strVal val="#ppt_w"/>
                                          </p:val>
                                        </p:tav>
                                      </p:tavLst>
                                    </p:anim>
                                    <p:anim calcmode="lin" valueType="num">
                                      <p:cBhvr>
                                        <p:cTn id="137" dur="500" fill="hold"/>
                                        <p:tgtEl>
                                          <p:spTgt spid="57458"/>
                                        </p:tgtEl>
                                        <p:attrNameLst>
                                          <p:attrName>ppt_h</p:attrName>
                                        </p:attrNameLst>
                                      </p:cBhvr>
                                      <p:tavLst>
                                        <p:tav tm="0">
                                          <p:val>
                                            <p:fltVal val="0"/>
                                          </p:val>
                                        </p:tav>
                                        <p:tav tm="100000">
                                          <p:val>
                                            <p:strVal val="#ppt_h"/>
                                          </p:val>
                                        </p:tav>
                                      </p:tavLst>
                                    </p:anim>
                                    <p:animEffect transition="in" filter="fade">
                                      <p:cBhvr>
                                        <p:cTn id="138" dur="500"/>
                                        <p:tgtEl>
                                          <p:spTgt spid="57458"/>
                                        </p:tgtEl>
                                      </p:cBhvr>
                                    </p:animEffect>
                                  </p:childTnLst>
                                </p:cTn>
                              </p:par>
                              <p:par>
                                <p:cTn id="139" presetID="53" presetClass="entr" presetSubtype="0" fill="hold" grpId="0" nodeType="withEffect">
                                  <p:stCondLst>
                                    <p:cond delay="0"/>
                                  </p:stCondLst>
                                  <p:childTnLst>
                                    <p:set>
                                      <p:cBhvr>
                                        <p:cTn id="140" dur="1" fill="hold">
                                          <p:stCondLst>
                                            <p:cond delay="0"/>
                                          </p:stCondLst>
                                        </p:cTn>
                                        <p:tgtEl>
                                          <p:spTgt spid="57469"/>
                                        </p:tgtEl>
                                        <p:attrNameLst>
                                          <p:attrName>style.visibility</p:attrName>
                                        </p:attrNameLst>
                                      </p:cBhvr>
                                      <p:to>
                                        <p:strVal val="visible"/>
                                      </p:to>
                                    </p:set>
                                    <p:anim calcmode="lin" valueType="num">
                                      <p:cBhvr>
                                        <p:cTn id="141" dur="500" fill="hold"/>
                                        <p:tgtEl>
                                          <p:spTgt spid="57469"/>
                                        </p:tgtEl>
                                        <p:attrNameLst>
                                          <p:attrName>ppt_w</p:attrName>
                                        </p:attrNameLst>
                                      </p:cBhvr>
                                      <p:tavLst>
                                        <p:tav tm="0">
                                          <p:val>
                                            <p:fltVal val="0"/>
                                          </p:val>
                                        </p:tav>
                                        <p:tav tm="100000">
                                          <p:val>
                                            <p:strVal val="#ppt_w"/>
                                          </p:val>
                                        </p:tav>
                                      </p:tavLst>
                                    </p:anim>
                                    <p:anim calcmode="lin" valueType="num">
                                      <p:cBhvr>
                                        <p:cTn id="142" dur="500" fill="hold"/>
                                        <p:tgtEl>
                                          <p:spTgt spid="57469"/>
                                        </p:tgtEl>
                                        <p:attrNameLst>
                                          <p:attrName>ppt_h</p:attrName>
                                        </p:attrNameLst>
                                      </p:cBhvr>
                                      <p:tavLst>
                                        <p:tav tm="0">
                                          <p:val>
                                            <p:fltVal val="0"/>
                                          </p:val>
                                        </p:tav>
                                        <p:tav tm="100000">
                                          <p:val>
                                            <p:strVal val="#ppt_h"/>
                                          </p:val>
                                        </p:tav>
                                      </p:tavLst>
                                    </p:anim>
                                    <p:animEffect transition="in" filter="fade">
                                      <p:cBhvr>
                                        <p:cTn id="143" dur="500"/>
                                        <p:tgtEl>
                                          <p:spTgt spid="57469"/>
                                        </p:tgtEl>
                                      </p:cBhvr>
                                    </p:animEffect>
                                  </p:childTnLst>
                                </p:cTn>
                              </p:par>
                            </p:childTnLst>
                          </p:cTn>
                        </p:par>
                      </p:childTnLst>
                    </p:cTn>
                  </p:par>
                  <p:par>
                    <p:cTn id="144" fill="hold">
                      <p:stCondLst>
                        <p:cond delay="indefinite"/>
                      </p:stCondLst>
                      <p:childTnLst>
                        <p:par>
                          <p:cTn id="145" fill="hold">
                            <p:stCondLst>
                              <p:cond delay="0"/>
                            </p:stCondLst>
                            <p:childTnLst>
                              <p:par>
                                <p:cTn id="146" presetID="53" presetClass="entr" presetSubtype="0" fill="hold" grpId="0" nodeType="clickEffect">
                                  <p:stCondLst>
                                    <p:cond delay="0"/>
                                  </p:stCondLst>
                                  <p:childTnLst>
                                    <p:set>
                                      <p:cBhvr>
                                        <p:cTn id="147" dur="1" fill="hold">
                                          <p:stCondLst>
                                            <p:cond delay="0"/>
                                          </p:stCondLst>
                                        </p:cTn>
                                        <p:tgtEl>
                                          <p:spTgt spid="57504"/>
                                        </p:tgtEl>
                                        <p:attrNameLst>
                                          <p:attrName>style.visibility</p:attrName>
                                        </p:attrNameLst>
                                      </p:cBhvr>
                                      <p:to>
                                        <p:strVal val="visible"/>
                                      </p:to>
                                    </p:set>
                                    <p:anim calcmode="lin" valueType="num">
                                      <p:cBhvr>
                                        <p:cTn id="148" dur="500" fill="hold"/>
                                        <p:tgtEl>
                                          <p:spTgt spid="57504"/>
                                        </p:tgtEl>
                                        <p:attrNameLst>
                                          <p:attrName>ppt_w</p:attrName>
                                        </p:attrNameLst>
                                      </p:cBhvr>
                                      <p:tavLst>
                                        <p:tav tm="0">
                                          <p:val>
                                            <p:fltVal val="0"/>
                                          </p:val>
                                        </p:tav>
                                        <p:tav tm="100000">
                                          <p:val>
                                            <p:strVal val="#ppt_w"/>
                                          </p:val>
                                        </p:tav>
                                      </p:tavLst>
                                    </p:anim>
                                    <p:anim calcmode="lin" valueType="num">
                                      <p:cBhvr>
                                        <p:cTn id="149" dur="500" fill="hold"/>
                                        <p:tgtEl>
                                          <p:spTgt spid="57504"/>
                                        </p:tgtEl>
                                        <p:attrNameLst>
                                          <p:attrName>ppt_h</p:attrName>
                                        </p:attrNameLst>
                                      </p:cBhvr>
                                      <p:tavLst>
                                        <p:tav tm="0">
                                          <p:val>
                                            <p:fltVal val="0"/>
                                          </p:val>
                                        </p:tav>
                                        <p:tav tm="100000">
                                          <p:val>
                                            <p:strVal val="#ppt_h"/>
                                          </p:val>
                                        </p:tav>
                                      </p:tavLst>
                                    </p:anim>
                                    <p:animEffect transition="in" filter="fade">
                                      <p:cBhvr>
                                        <p:cTn id="150" dur="500"/>
                                        <p:tgtEl>
                                          <p:spTgt spid="57504"/>
                                        </p:tgtEl>
                                      </p:cBhvr>
                                    </p:animEffect>
                                  </p:childTnLst>
                                </p:cTn>
                              </p:par>
                              <p:par>
                                <p:cTn id="151" presetID="53" presetClass="entr" presetSubtype="0" fill="hold" grpId="0" nodeType="withEffect">
                                  <p:stCondLst>
                                    <p:cond delay="0"/>
                                  </p:stCondLst>
                                  <p:childTnLst>
                                    <p:set>
                                      <p:cBhvr>
                                        <p:cTn id="152" dur="1" fill="hold">
                                          <p:stCondLst>
                                            <p:cond delay="0"/>
                                          </p:stCondLst>
                                        </p:cTn>
                                        <p:tgtEl>
                                          <p:spTgt spid="57461"/>
                                        </p:tgtEl>
                                        <p:attrNameLst>
                                          <p:attrName>style.visibility</p:attrName>
                                        </p:attrNameLst>
                                      </p:cBhvr>
                                      <p:to>
                                        <p:strVal val="visible"/>
                                      </p:to>
                                    </p:set>
                                    <p:anim calcmode="lin" valueType="num">
                                      <p:cBhvr>
                                        <p:cTn id="153" dur="500" fill="hold"/>
                                        <p:tgtEl>
                                          <p:spTgt spid="57461"/>
                                        </p:tgtEl>
                                        <p:attrNameLst>
                                          <p:attrName>ppt_w</p:attrName>
                                        </p:attrNameLst>
                                      </p:cBhvr>
                                      <p:tavLst>
                                        <p:tav tm="0">
                                          <p:val>
                                            <p:fltVal val="0"/>
                                          </p:val>
                                        </p:tav>
                                        <p:tav tm="100000">
                                          <p:val>
                                            <p:strVal val="#ppt_w"/>
                                          </p:val>
                                        </p:tav>
                                      </p:tavLst>
                                    </p:anim>
                                    <p:anim calcmode="lin" valueType="num">
                                      <p:cBhvr>
                                        <p:cTn id="154" dur="500" fill="hold"/>
                                        <p:tgtEl>
                                          <p:spTgt spid="57461"/>
                                        </p:tgtEl>
                                        <p:attrNameLst>
                                          <p:attrName>ppt_h</p:attrName>
                                        </p:attrNameLst>
                                      </p:cBhvr>
                                      <p:tavLst>
                                        <p:tav tm="0">
                                          <p:val>
                                            <p:fltVal val="0"/>
                                          </p:val>
                                        </p:tav>
                                        <p:tav tm="100000">
                                          <p:val>
                                            <p:strVal val="#ppt_h"/>
                                          </p:val>
                                        </p:tav>
                                      </p:tavLst>
                                    </p:anim>
                                    <p:animEffect transition="in" filter="fade">
                                      <p:cBhvr>
                                        <p:cTn id="155" dur="500"/>
                                        <p:tgtEl>
                                          <p:spTgt spid="57461"/>
                                        </p:tgtEl>
                                      </p:cBhvr>
                                    </p:animEffect>
                                  </p:childTnLst>
                                </p:cTn>
                              </p:par>
                              <p:par>
                                <p:cTn id="156" presetID="53" presetClass="entr" presetSubtype="0" fill="hold" grpId="0" nodeType="withEffect">
                                  <p:stCondLst>
                                    <p:cond delay="0"/>
                                  </p:stCondLst>
                                  <p:childTnLst>
                                    <p:set>
                                      <p:cBhvr>
                                        <p:cTn id="157" dur="1" fill="hold">
                                          <p:stCondLst>
                                            <p:cond delay="0"/>
                                          </p:stCondLst>
                                        </p:cTn>
                                        <p:tgtEl>
                                          <p:spTgt spid="57459"/>
                                        </p:tgtEl>
                                        <p:attrNameLst>
                                          <p:attrName>style.visibility</p:attrName>
                                        </p:attrNameLst>
                                      </p:cBhvr>
                                      <p:to>
                                        <p:strVal val="visible"/>
                                      </p:to>
                                    </p:set>
                                    <p:anim calcmode="lin" valueType="num">
                                      <p:cBhvr>
                                        <p:cTn id="158" dur="500" fill="hold"/>
                                        <p:tgtEl>
                                          <p:spTgt spid="57459"/>
                                        </p:tgtEl>
                                        <p:attrNameLst>
                                          <p:attrName>ppt_w</p:attrName>
                                        </p:attrNameLst>
                                      </p:cBhvr>
                                      <p:tavLst>
                                        <p:tav tm="0">
                                          <p:val>
                                            <p:fltVal val="0"/>
                                          </p:val>
                                        </p:tav>
                                        <p:tav tm="100000">
                                          <p:val>
                                            <p:strVal val="#ppt_w"/>
                                          </p:val>
                                        </p:tav>
                                      </p:tavLst>
                                    </p:anim>
                                    <p:anim calcmode="lin" valueType="num">
                                      <p:cBhvr>
                                        <p:cTn id="159" dur="500" fill="hold"/>
                                        <p:tgtEl>
                                          <p:spTgt spid="57459"/>
                                        </p:tgtEl>
                                        <p:attrNameLst>
                                          <p:attrName>ppt_h</p:attrName>
                                        </p:attrNameLst>
                                      </p:cBhvr>
                                      <p:tavLst>
                                        <p:tav tm="0">
                                          <p:val>
                                            <p:fltVal val="0"/>
                                          </p:val>
                                        </p:tav>
                                        <p:tav tm="100000">
                                          <p:val>
                                            <p:strVal val="#ppt_h"/>
                                          </p:val>
                                        </p:tav>
                                      </p:tavLst>
                                    </p:anim>
                                    <p:animEffect transition="in" filter="fade">
                                      <p:cBhvr>
                                        <p:cTn id="160" dur="500"/>
                                        <p:tgtEl>
                                          <p:spTgt spid="57459"/>
                                        </p:tgtEl>
                                      </p:cBhvr>
                                    </p:animEffect>
                                  </p:childTnLst>
                                </p:cTn>
                              </p:par>
                              <p:par>
                                <p:cTn id="161" presetID="53" presetClass="entr" presetSubtype="0" fill="hold" grpId="0" nodeType="withEffect">
                                  <p:stCondLst>
                                    <p:cond delay="0"/>
                                  </p:stCondLst>
                                  <p:childTnLst>
                                    <p:set>
                                      <p:cBhvr>
                                        <p:cTn id="162" dur="1" fill="hold">
                                          <p:stCondLst>
                                            <p:cond delay="0"/>
                                          </p:stCondLst>
                                        </p:cTn>
                                        <p:tgtEl>
                                          <p:spTgt spid="57472"/>
                                        </p:tgtEl>
                                        <p:attrNameLst>
                                          <p:attrName>style.visibility</p:attrName>
                                        </p:attrNameLst>
                                      </p:cBhvr>
                                      <p:to>
                                        <p:strVal val="visible"/>
                                      </p:to>
                                    </p:set>
                                    <p:anim calcmode="lin" valueType="num">
                                      <p:cBhvr>
                                        <p:cTn id="163" dur="500" fill="hold"/>
                                        <p:tgtEl>
                                          <p:spTgt spid="57472"/>
                                        </p:tgtEl>
                                        <p:attrNameLst>
                                          <p:attrName>ppt_w</p:attrName>
                                        </p:attrNameLst>
                                      </p:cBhvr>
                                      <p:tavLst>
                                        <p:tav tm="0">
                                          <p:val>
                                            <p:fltVal val="0"/>
                                          </p:val>
                                        </p:tav>
                                        <p:tav tm="100000">
                                          <p:val>
                                            <p:strVal val="#ppt_w"/>
                                          </p:val>
                                        </p:tav>
                                      </p:tavLst>
                                    </p:anim>
                                    <p:anim calcmode="lin" valueType="num">
                                      <p:cBhvr>
                                        <p:cTn id="164" dur="500" fill="hold"/>
                                        <p:tgtEl>
                                          <p:spTgt spid="57472"/>
                                        </p:tgtEl>
                                        <p:attrNameLst>
                                          <p:attrName>ppt_h</p:attrName>
                                        </p:attrNameLst>
                                      </p:cBhvr>
                                      <p:tavLst>
                                        <p:tav tm="0">
                                          <p:val>
                                            <p:fltVal val="0"/>
                                          </p:val>
                                        </p:tav>
                                        <p:tav tm="100000">
                                          <p:val>
                                            <p:strVal val="#ppt_h"/>
                                          </p:val>
                                        </p:tav>
                                      </p:tavLst>
                                    </p:anim>
                                    <p:animEffect transition="in" filter="fade">
                                      <p:cBhvr>
                                        <p:cTn id="165" dur="500"/>
                                        <p:tgtEl>
                                          <p:spTgt spid="57472"/>
                                        </p:tgtEl>
                                      </p:cBhvr>
                                    </p:animEffect>
                                  </p:childTnLst>
                                </p:cTn>
                              </p:par>
                              <p:par>
                                <p:cTn id="166" presetID="53" presetClass="entr" presetSubtype="0" fill="hold" grpId="0" nodeType="withEffect">
                                  <p:stCondLst>
                                    <p:cond delay="0"/>
                                  </p:stCondLst>
                                  <p:childTnLst>
                                    <p:set>
                                      <p:cBhvr>
                                        <p:cTn id="167" dur="1" fill="hold">
                                          <p:stCondLst>
                                            <p:cond delay="0"/>
                                          </p:stCondLst>
                                        </p:cTn>
                                        <p:tgtEl>
                                          <p:spTgt spid="57470"/>
                                        </p:tgtEl>
                                        <p:attrNameLst>
                                          <p:attrName>style.visibility</p:attrName>
                                        </p:attrNameLst>
                                      </p:cBhvr>
                                      <p:to>
                                        <p:strVal val="visible"/>
                                      </p:to>
                                    </p:set>
                                    <p:anim calcmode="lin" valueType="num">
                                      <p:cBhvr>
                                        <p:cTn id="168" dur="500" fill="hold"/>
                                        <p:tgtEl>
                                          <p:spTgt spid="57470"/>
                                        </p:tgtEl>
                                        <p:attrNameLst>
                                          <p:attrName>ppt_w</p:attrName>
                                        </p:attrNameLst>
                                      </p:cBhvr>
                                      <p:tavLst>
                                        <p:tav tm="0">
                                          <p:val>
                                            <p:fltVal val="0"/>
                                          </p:val>
                                        </p:tav>
                                        <p:tav tm="100000">
                                          <p:val>
                                            <p:strVal val="#ppt_w"/>
                                          </p:val>
                                        </p:tav>
                                      </p:tavLst>
                                    </p:anim>
                                    <p:anim calcmode="lin" valueType="num">
                                      <p:cBhvr>
                                        <p:cTn id="169" dur="500" fill="hold"/>
                                        <p:tgtEl>
                                          <p:spTgt spid="57470"/>
                                        </p:tgtEl>
                                        <p:attrNameLst>
                                          <p:attrName>ppt_h</p:attrName>
                                        </p:attrNameLst>
                                      </p:cBhvr>
                                      <p:tavLst>
                                        <p:tav tm="0">
                                          <p:val>
                                            <p:fltVal val="0"/>
                                          </p:val>
                                        </p:tav>
                                        <p:tav tm="100000">
                                          <p:val>
                                            <p:strVal val="#ppt_h"/>
                                          </p:val>
                                        </p:tav>
                                      </p:tavLst>
                                    </p:anim>
                                    <p:animEffect transition="in" filter="fade">
                                      <p:cBhvr>
                                        <p:cTn id="170" dur="500"/>
                                        <p:tgtEl>
                                          <p:spTgt spid="57470"/>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0" fill="hold" grpId="0" nodeType="clickEffect">
                                  <p:stCondLst>
                                    <p:cond delay="0"/>
                                  </p:stCondLst>
                                  <p:childTnLst>
                                    <p:set>
                                      <p:cBhvr>
                                        <p:cTn id="174" dur="1" fill="hold">
                                          <p:stCondLst>
                                            <p:cond delay="0"/>
                                          </p:stCondLst>
                                        </p:cTn>
                                        <p:tgtEl>
                                          <p:spTgt spid="57505"/>
                                        </p:tgtEl>
                                        <p:attrNameLst>
                                          <p:attrName>style.visibility</p:attrName>
                                        </p:attrNameLst>
                                      </p:cBhvr>
                                      <p:to>
                                        <p:strVal val="visible"/>
                                      </p:to>
                                    </p:set>
                                    <p:anim calcmode="lin" valueType="num">
                                      <p:cBhvr>
                                        <p:cTn id="175" dur="500" fill="hold"/>
                                        <p:tgtEl>
                                          <p:spTgt spid="57505"/>
                                        </p:tgtEl>
                                        <p:attrNameLst>
                                          <p:attrName>ppt_w</p:attrName>
                                        </p:attrNameLst>
                                      </p:cBhvr>
                                      <p:tavLst>
                                        <p:tav tm="0">
                                          <p:val>
                                            <p:fltVal val="0"/>
                                          </p:val>
                                        </p:tav>
                                        <p:tav tm="100000">
                                          <p:val>
                                            <p:strVal val="#ppt_w"/>
                                          </p:val>
                                        </p:tav>
                                      </p:tavLst>
                                    </p:anim>
                                    <p:anim calcmode="lin" valueType="num">
                                      <p:cBhvr>
                                        <p:cTn id="176" dur="500" fill="hold"/>
                                        <p:tgtEl>
                                          <p:spTgt spid="57505"/>
                                        </p:tgtEl>
                                        <p:attrNameLst>
                                          <p:attrName>ppt_h</p:attrName>
                                        </p:attrNameLst>
                                      </p:cBhvr>
                                      <p:tavLst>
                                        <p:tav tm="0">
                                          <p:val>
                                            <p:fltVal val="0"/>
                                          </p:val>
                                        </p:tav>
                                        <p:tav tm="100000">
                                          <p:val>
                                            <p:strVal val="#ppt_h"/>
                                          </p:val>
                                        </p:tav>
                                      </p:tavLst>
                                    </p:anim>
                                    <p:animEffect transition="in" filter="fade">
                                      <p:cBhvr>
                                        <p:cTn id="177" dur="500"/>
                                        <p:tgtEl>
                                          <p:spTgt spid="57505"/>
                                        </p:tgtEl>
                                      </p:cBhvr>
                                    </p:animEffect>
                                  </p:childTnLst>
                                </p:cTn>
                              </p:par>
                              <p:par>
                                <p:cTn id="178" presetID="53" presetClass="entr" presetSubtype="0" fill="hold" grpId="0" nodeType="withEffect">
                                  <p:stCondLst>
                                    <p:cond delay="0"/>
                                  </p:stCondLst>
                                  <p:childTnLst>
                                    <p:set>
                                      <p:cBhvr>
                                        <p:cTn id="179" dur="1" fill="hold">
                                          <p:stCondLst>
                                            <p:cond delay="0"/>
                                          </p:stCondLst>
                                        </p:cTn>
                                        <p:tgtEl>
                                          <p:spTgt spid="57460"/>
                                        </p:tgtEl>
                                        <p:attrNameLst>
                                          <p:attrName>style.visibility</p:attrName>
                                        </p:attrNameLst>
                                      </p:cBhvr>
                                      <p:to>
                                        <p:strVal val="visible"/>
                                      </p:to>
                                    </p:set>
                                    <p:anim calcmode="lin" valueType="num">
                                      <p:cBhvr>
                                        <p:cTn id="180" dur="500" fill="hold"/>
                                        <p:tgtEl>
                                          <p:spTgt spid="57460"/>
                                        </p:tgtEl>
                                        <p:attrNameLst>
                                          <p:attrName>ppt_w</p:attrName>
                                        </p:attrNameLst>
                                      </p:cBhvr>
                                      <p:tavLst>
                                        <p:tav tm="0">
                                          <p:val>
                                            <p:fltVal val="0"/>
                                          </p:val>
                                        </p:tav>
                                        <p:tav tm="100000">
                                          <p:val>
                                            <p:strVal val="#ppt_w"/>
                                          </p:val>
                                        </p:tav>
                                      </p:tavLst>
                                    </p:anim>
                                    <p:anim calcmode="lin" valueType="num">
                                      <p:cBhvr>
                                        <p:cTn id="181" dur="500" fill="hold"/>
                                        <p:tgtEl>
                                          <p:spTgt spid="57460"/>
                                        </p:tgtEl>
                                        <p:attrNameLst>
                                          <p:attrName>ppt_h</p:attrName>
                                        </p:attrNameLst>
                                      </p:cBhvr>
                                      <p:tavLst>
                                        <p:tav tm="0">
                                          <p:val>
                                            <p:fltVal val="0"/>
                                          </p:val>
                                        </p:tav>
                                        <p:tav tm="100000">
                                          <p:val>
                                            <p:strVal val="#ppt_h"/>
                                          </p:val>
                                        </p:tav>
                                      </p:tavLst>
                                    </p:anim>
                                    <p:animEffect transition="in" filter="fade">
                                      <p:cBhvr>
                                        <p:cTn id="182" dur="500"/>
                                        <p:tgtEl>
                                          <p:spTgt spid="57460"/>
                                        </p:tgtEl>
                                      </p:cBhvr>
                                    </p:animEffect>
                                  </p:childTnLst>
                                </p:cTn>
                              </p:par>
                              <p:par>
                                <p:cTn id="183" presetID="53" presetClass="entr" presetSubtype="0" fill="hold" grpId="0" nodeType="withEffect">
                                  <p:stCondLst>
                                    <p:cond delay="0"/>
                                  </p:stCondLst>
                                  <p:childTnLst>
                                    <p:set>
                                      <p:cBhvr>
                                        <p:cTn id="184" dur="1" fill="hold">
                                          <p:stCondLst>
                                            <p:cond delay="0"/>
                                          </p:stCondLst>
                                        </p:cTn>
                                        <p:tgtEl>
                                          <p:spTgt spid="57471"/>
                                        </p:tgtEl>
                                        <p:attrNameLst>
                                          <p:attrName>style.visibility</p:attrName>
                                        </p:attrNameLst>
                                      </p:cBhvr>
                                      <p:to>
                                        <p:strVal val="visible"/>
                                      </p:to>
                                    </p:set>
                                    <p:anim calcmode="lin" valueType="num">
                                      <p:cBhvr>
                                        <p:cTn id="185" dur="500" fill="hold"/>
                                        <p:tgtEl>
                                          <p:spTgt spid="57471"/>
                                        </p:tgtEl>
                                        <p:attrNameLst>
                                          <p:attrName>ppt_w</p:attrName>
                                        </p:attrNameLst>
                                      </p:cBhvr>
                                      <p:tavLst>
                                        <p:tav tm="0">
                                          <p:val>
                                            <p:fltVal val="0"/>
                                          </p:val>
                                        </p:tav>
                                        <p:tav tm="100000">
                                          <p:val>
                                            <p:strVal val="#ppt_w"/>
                                          </p:val>
                                        </p:tav>
                                      </p:tavLst>
                                    </p:anim>
                                    <p:anim calcmode="lin" valueType="num">
                                      <p:cBhvr>
                                        <p:cTn id="186" dur="500" fill="hold"/>
                                        <p:tgtEl>
                                          <p:spTgt spid="57471"/>
                                        </p:tgtEl>
                                        <p:attrNameLst>
                                          <p:attrName>ppt_h</p:attrName>
                                        </p:attrNameLst>
                                      </p:cBhvr>
                                      <p:tavLst>
                                        <p:tav tm="0">
                                          <p:val>
                                            <p:fltVal val="0"/>
                                          </p:val>
                                        </p:tav>
                                        <p:tav tm="100000">
                                          <p:val>
                                            <p:strVal val="#ppt_h"/>
                                          </p:val>
                                        </p:tav>
                                      </p:tavLst>
                                    </p:anim>
                                    <p:animEffect transition="in" filter="fade">
                                      <p:cBhvr>
                                        <p:cTn id="187" dur="500"/>
                                        <p:tgtEl>
                                          <p:spTgt spid="57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86" grpId="0" animBg="1"/>
      <p:bldP spid="57484" grpId="0" animBg="1"/>
      <p:bldP spid="57446" grpId="0" animBg="1"/>
      <p:bldP spid="57447" grpId="0" animBg="1"/>
      <p:bldP spid="57448" grpId="0" animBg="1"/>
      <p:bldP spid="57449" grpId="0" animBg="1"/>
      <p:bldP spid="57490" grpId="0" animBg="1"/>
      <p:bldP spid="57485" grpId="0" animBg="1"/>
      <p:bldP spid="57458" grpId="0" animBg="1"/>
      <p:bldP spid="57459" grpId="0" animBg="1"/>
      <p:bldP spid="57460" grpId="0" animBg="1"/>
      <p:bldP spid="57461" grpId="0" animBg="1"/>
      <p:bldP spid="57469" grpId="0" animBg="1"/>
      <p:bldP spid="57470" grpId="0" animBg="1"/>
      <p:bldP spid="57471" grpId="0" animBg="1"/>
      <p:bldP spid="57472" grpId="0" animBg="1"/>
      <p:bldP spid="57480" grpId="0" animBg="1"/>
      <p:bldP spid="57481" grpId="0" animBg="1"/>
      <p:bldP spid="57482" grpId="0" animBg="1"/>
      <p:bldP spid="57483" grpId="0" animBg="1"/>
      <p:bldP spid="57491" grpId="0" animBg="1"/>
      <p:bldP spid="57492" grpId="0" animBg="1"/>
      <p:bldP spid="57493" grpId="0" animBg="1"/>
      <p:bldP spid="57494" grpId="0"/>
      <p:bldP spid="57495" grpId="0"/>
      <p:bldP spid="57497" grpId="0"/>
      <p:bldP spid="57498" grpId="0"/>
      <p:bldP spid="57499" grpId="0"/>
      <p:bldP spid="57500" grpId="0"/>
      <p:bldP spid="57501" grpId="0"/>
      <p:bldP spid="57502" grpId="0"/>
      <p:bldP spid="57504" grpId="0"/>
      <p:bldP spid="5750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chemeClr val="accent2"/>
            </a:gs>
            <a:gs pos="100000">
              <a:srgbClr val="FFFFFF"/>
            </a:gs>
          </a:gsLst>
          <a:path path="shape">
            <a:fillToRect l="50000" t="50000" r="50000" b="50000"/>
          </a:path>
        </a:gradFill>
        <a:effectLst/>
      </p:bgPr>
    </p:bg>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xfrm>
            <a:off x="609600" y="584200"/>
            <a:ext cx="7924800" cy="5688013"/>
          </a:xfrm>
          <a:prstGeom prst="roundRect">
            <a:avLst>
              <a:gd name="adj" fmla="val 50000"/>
            </a:avLst>
          </a:prstGeom>
          <a:ln w="38100">
            <a:solidFill>
              <a:srgbClr val="009900"/>
            </a:solidFill>
          </a:ln>
        </p:spPr>
        <p:txBody>
          <a:bodyPr/>
          <a:lstStyle/>
          <a:p>
            <a:pPr algn="ctr"/>
            <a:r>
              <a:rPr lang="es-ES" sz="8000">
                <a:latin typeface="Palace Script MT Semi Bold" pitchFamily="2" charset="0"/>
              </a:rPr>
              <a:t>Pasos en el           Encerado Morfofuncional del                         Primer Molar Superior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CC771CB0-04E4-443E-B0EE-207F751EBBCB}" type="slidenum">
              <a:rPr lang="es-ES"/>
              <a:pPr/>
              <a:t>13</a:t>
            </a:fld>
            <a:endParaRPr lang="es-ES"/>
          </a:p>
        </p:txBody>
      </p:sp>
      <p:sp>
        <p:nvSpPr>
          <p:cNvPr id="21506" name="AutoShape 2"/>
          <p:cNvSpPr>
            <a:spLocks noGrp="1" noChangeArrowheads="1"/>
          </p:cNvSpPr>
          <p:nvPr>
            <p:ph type="title"/>
          </p:nvPr>
        </p:nvSpPr>
        <p:spPr/>
        <p:txBody>
          <a:bodyPr/>
          <a:lstStyle/>
          <a:p>
            <a:r>
              <a:rPr lang="es-ES"/>
              <a:t>Paso # 1</a:t>
            </a:r>
          </a:p>
        </p:txBody>
      </p:sp>
      <p:sp>
        <p:nvSpPr>
          <p:cNvPr id="21514" name="Rectangle 10"/>
          <p:cNvSpPr>
            <a:spLocks noGrp="1" noChangeArrowheads="1"/>
          </p:cNvSpPr>
          <p:nvPr>
            <p:ph type="body" sz="half" idx="1"/>
          </p:nvPr>
        </p:nvSpPr>
        <p:spPr>
          <a:xfrm>
            <a:off x="838200" y="2362200"/>
            <a:ext cx="7513638" cy="527050"/>
          </a:xfrm>
        </p:spPr>
        <p:txBody>
          <a:bodyPr/>
          <a:lstStyle/>
          <a:p>
            <a:r>
              <a:rPr lang="es-ES" sz="2400"/>
              <a:t>Puntas de Cúspides Céntricas</a:t>
            </a:r>
          </a:p>
        </p:txBody>
      </p:sp>
      <p:pic>
        <p:nvPicPr>
          <p:cNvPr id="21509" name="Picture 5" descr="paso-1"/>
          <p:cNvPicPr>
            <a:picLocks noChangeAspect="1" noChangeArrowheads="1"/>
          </p:cNvPicPr>
          <p:nvPr>
            <p:ph sz="half" idx="2"/>
          </p:nvPr>
        </p:nvPicPr>
        <p:blipFill>
          <a:blip r:embed="rId3"/>
          <a:srcRect/>
          <a:stretch>
            <a:fillRect/>
          </a:stretch>
        </p:blipFill>
        <p:spPr>
          <a:xfrm>
            <a:off x="1241425" y="2889250"/>
            <a:ext cx="6661150" cy="2468563"/>
          </a:xfrm>
          <a:noFill/>
          <a:ln/>
        </p:spPr>
      </p:pic>
      <p:sp>
        <p:nvSpPr>
          <p:cNvPr id="21508" name="Rectangle 4"/>
          <p:cNvSpPr>
            <a:spLocks noChangeArrowheads="1"/>
          </p:cNvSpPr>
          <p:nvPr/>
        </p:nvSpPr>
        <p:spPr bwMode="auto">
          <a:xfrm>
            <a:off x="1187450" y="5445125"/>
            <a:ext cx="7121525" cy="641350"/>
          </a:xfrm>
          <a:prstGeom prst="rect">
            <a:avLst/>
          </a:prstGeom>
          <a:noFill/>
          <a:ln w="9525">
            <a:noFill/>
            <a:miter lim="800000"/>
            <a:headEnd/>
            <a:tailEnd/>
          </a:ln>
          <a:effectLst/>
        </p:spPr>
        <p:txBody>
          <a:bodyPr anchor="ctr">
            <a:spAutoFit/>
          </a:bodyPr>
          <a:lstStyle/>
          <a:p>
            <a:pPr>
              <a:tabLst>
                <a:tab pos="647700" algn="l"/>
              </a:tabLst>
            </a:pPr>
            <a:r>
              <a:rPr lang="es-ES"/>
              <a:t>   A Vista oclusal.    B Vista Mesial.                 C. Vista lingual</a:t>
            </a:r>
          </a:p>
          <a:p>
            <a:pPr eaLnBrk="0" hangingPunct="0">
              <a:tabLst>
                <a:tab pos="647700" algn="l"/>
              </a:tabLst>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2000"/>
                                        <p:tgtEl>
                                          <p:spTgt spid="21509"/>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1508"/>
                                        </p:tgtEl>
                                        <p:attrNameLst>
                                          <p:attrName>style.visibility</p:attrName>
                                        </p:attrNameLst>
                                      </p:cBhvr>
                                      <p:to>
                                        <p:strVal val="visible"/>
                                      </p:to>
                                    </p:set>
                                    <p:animEffect transition="in" filter="fade">
                                      <p:cBhvr>
                                        <p:cTn id="10" dur="20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B6D9CC7A-22BC-48A9-BA25-BC8CADEE23E4}" type="slidenum">
              <a:rPr lang="es-ES"/>
              <a:pPr/>
              <a:t>14</a:t>
            </a:fld>
            <a:endParaRPr lang="es-ES"/>
          </a:p>
        </p:txBody>
      </p:sp>
      <p:sp>
        <p:nvSpPr>
          <p:cNvPr id="23554" name="AutoShape 2"/>
          <p:cNvSpPr>
            <a:spLocks noGrp="1" noChangeArrowheads="1"/>
          </p:cNvSpPr>
          <p:nvPr>
            <p:ph type="title"/>
          </p:nvPr>
        </p:nvSpPr>
        <p:spPr/>
        <p:txBody>
          <a:bodyPr/>
          <a:lstStyle/>
          <a:p>
            <a:r>
              <a:rPr lang="es-ES"/>
              <a:t>Paso # 2</a:t>
            </a:r>
          </a:p>
        </p:txBody>
      </p:sp>
      <p:sp>
        <p:nvSpPr>
          <p:cNvPr id="23558" name="Rectangle 6"/>
          <p:cNvSpPr>
            <a:spLocks noGrp="1" noChangeArrowheads="1"/>
          </p:cNvSpPr>
          <p:nvPr>
            <p:ph type="body" sz="half" idx="1"/>
          </p:nvPr>
        </p:nvSpPr>
        <p:spPr>
          <a:xfrm>
            <a:off x="838200" y="2362200"/>
            <a:ext cx="7693025" cy="706438"/>
          </a:xfrm>
        </p:spPr>
        <p:txBody>
          <a:bodyPr/>
          <a:lstStyle/>
          <a:p>
            <a:r>
              <a:rPr lang="es-ES" sz="2400"/>
              <a:t>Bordes Marginales Mesial y Distal</a:t>
            </a:r>
          </a:p>
        </p:txBody>
      </p:sp>
      <p:pic>
        <p:nvPicPr>
          <p:cNvPr id="23556" name="Picture 4" descr="Paso-2-a"/>
          <p:cNvPicPr>
            <a:picLocks noChangeAspect="1" noChangeArrowheads="1"/>
          </p:cNvPicPr>
          <p:nvPr>
            <p:ph sz="half" idx="2"/>
          </p:nvPr>
        </p:nvPicPr>
        <p:blipFill>
          <a:blip r:embed="rId3"/>
          <a:srcRect/>
          <a:stretch>
            <a:fillRect/>
          </a:stretch>
        </p:blipFill>
        <p:spPr>
          <a:xfrm>
            <a:off x="3155950" y="2708275"/>
            <a:ext cx="2830513" cy="2657475"/>
          </a:xfrm>
          <a:noFill/>
          <a:ln/>
        </p:spPr>
      </p:pic>
      <p:sp>
        <p:nvSpPr>
          <p:cNvPr id="23559" name="Text Box 7"/>
          <p:cNvSpPr txBox="1">
            <a:spLocks noChangeArrowheads="1"/>
          </p:cNvSpPr>
          <p:nvPr/>
        </p:nvSpPr>
        <p:spPr bwMode="auto">
          <a:xfrm>
            <a:off x="3311525" y="5408613"/>
            <a:ext cx="2520950" cy="366712"/>
          </a:xfrm>
          <a:prstGeom prst="rect">
            <a:avLst/>
          </a:prstGeom>
          <a:noFill/>
          <a:ln w="9525">
            <a:noFill/>
            <a:miter lim="800000"/>
            <a:headEnd/>
            <a:tailEnd/>
          </a:ln>
          <a:effectLst/>
        </p:spPr>
        <p:txBody>
          <a:bodyPr>
            <a:spAutoFit/>
          </a:bodyPr>
          <a:lstStyle/>
          <a:p>
            <a:pPr algn="ctr">
              <a:spcBef>
                <a:spcPct val="50000"/>
              </a:spcBef>
            </a:pPr>
            <a:r>
              <a:rPr lang="es-ES"/>
              <a:t>Vista lingual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fade">
                                      <p:cBhvr>
                                        <p:cTn id="7" dur="2000"/>
                                        <p:tgtEl>
                                          <p:spTgt spid="235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559"/>
                                        </p:tgtEl>
                                        <p:attrNameLst>
                                          <p:attrName>style.visibility</p:attrName>
                                        </p:attrNameLst>
                                      </p:cBhvr>
                                      <p:to>
                                        <p:strVal val="visible"/>
                                      </p:to>
                                    </p:set>
                                    <p:animEffect transition="in" filter="fade">
                                      <p:cBhvr>
                                        <p:cTn id="10" dur="20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99DA94F1-0BF1-4ED3-990E-810D28AA6DB6}" type="slidenum">
              <a:rPr lang="es-ES"/>
              <a:pPr/>
              <a:t>15</a:t>
            </a:fld>
            <a:endParaRPr lang="es-ES"/>
          </a:p>
        </p:txBody>
      </p:sp>
      <p:sp>
        <p:nvSpPr>
          <p:cNvPr id="25602" name="AutoShape 2"/>
          <p:cNvSpPr>
            <a:spLocks noGrp="1" noChangeArrowheads="1"/>
          </p:cNvSpPr>
          <p:nvPr>
            <p:ph type="title"/>
          </p:nvPr>
        </p:nvSpPr>
        <p:spPr/>
        <p:txBody>
          <a:bodyPr/>
          <a:lstStyle/>
          <a:p>
            <a:r>
              <a:rPr lang="es-ES"/>
              <a:t>Paso # 2</a:t>
            </a:r>
          </a:p>
        </p:txBody>
      </p:sp>
      <p:pic>
        <p:nvPicPr>
          <p:cNvPr id="25604" name="Picture 4" descr="Paso-2-b"/>
          <p:cNvPicPr>
            <a:picLocks noChangeAspect="1" noChangeArrowheads="1"/>
          </p:cNvPicPr>
          <p:nvPr>
            <p:ph sz="half" idx="2"/>
          </p:nvPr>
        </p:nvPicPr>
        <p:blipFill>
          <a:blip r:embed="rId3"/>
          <a:srcRect/>
          <a:stretch>
            <a:fillRect/>
          </a:stretch>
        </p:blipFill>
        <p:spPr>
          <a:xfrm>
            <a:off x="1260475" y="2708275"/>
            <a:ext cx="6621463" cy="2735263"/>
          </a:xfrm>
          <a:noFill/>
          <a:ln/>
        </p:spPr>
      </p:pic>
      <p:sp>
        <p:nvSpPr>
          <p:cNvPr id="25607" name="Rectangle 7"/>
          <p:cNvSpPr>
            <a:spLocks noChangeArrowheads="1"/>
          </p:cNvSpPr>
          <p:nvPr/>
        </p:nvSpPr>
        <p:spPr bwMode="auto">
          <a:xfrm>
            <a:off x="1011238" y="5589588"/>
            <a:ext cx="7121525" cy="641350"/>
          </a:xfrm>
          <a:prstGeom prst="rect">
            <a:avLst/>
          </a:prstGeom>
          <a:noFill/>
          <a:ln w="9525">
            <a:noFill/>
            <a:miter lim="800000"/>
            <a:headEnd/>
            <a:tailEnd/>
          </a:ln>
          <a:effectLst/>
        </p:spPr>
        <p:txBody>
          <a:bodyPr anchor="ctr">
            <a:spAutoFit/>
          </a:bodyPr>
          <a:lstStyle/>
          <a:p>
            <a:pPr>
              <a:tabLst>
                <a:tab pos="647700" algn="l"/>
              </a:tabLst>
            </a:pPr>
            <a:r>
              <a:rPr lang="es-ES"/>
              <a:t>   A Vista oclusal.    B Vista Mesial.                 C. Vista lingual</a:t>
            </a:r>
          </a:p>
          <a:p>
            <a:pPr eaLnBrk="0" hangingPunct="0">
              <a:tabLst>
                <a:tab pos="647700" algn="l"/>
              </a:tabLst>
            </a:pPr>
            <a:endParaRPr lang="es-ES"/>
          </a:p>
        </p:txBody>
      </p:sp>
      <p:sp>
        <p:nvSpPr>
          <p:cNvPr id="25606" name="Rectangle 6"/>
          <p:cNvSpPr>
            <a:spLocks noGrp="1" noChangeArrowheads="1"/>
          </p:cNvSpPr>
          <p:nvPr>
            <p:ph type="body" sz="half" idx="1"/>
          </p:nvPr>
        </p:nvSpPr>
        <p:spPr>
          <a:xfrm>
            <a:off x="838200" y="2362200"/>
            <a:ext cx="7693025" cy="527050"/>
          </a:xfrm>
        </p:spPr>
        <p:txBody>
          <a:bodyPr/>
          <a:lstStyle/>
          <a:p>
            <a:r>
              <a:rPr lang="es-ES" sz="2400"/>
              <a:t>Bordes Marginales Mesial y Distal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2000"/>
                                        <p:tgtEl>
                                          <p:spTgt spid="2560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607"/>
                                        </p:tgtEl>
                                        <p:attrNameLst>
                                          <p:attrName>style.visibility</p:attrName>
                                        </p:attrNameLst>
                                      </p:cBhvr>
                                      <p:to>
                                        <p:strVal val="visible"/>
                                      </p:to>
                                    </p:set>
                                    <p:animEffect transition="in" filter="fade">
                                      <p:cBhvr>
                                        <p:cTn id="10" dur="20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D086AA86-CEEA-46BA-AD2B-C6231018639B}" type="slidenum">
              <a:rPr lang="es-ES"/>
              <a:pPr/>
              <a:t>16</a:t>
            </a:fld>
            <a:endParaRPr lang="es-ES"/>
          </a:p>
        </p:txBody>
      </p:sp>
      <p:pic>
        <p:nvPicPr>
          <p:cNvPr id="26628" name="Picture 4" descr="Paso-3"/>
          <p:cNvPicPr>
            <a:picLocks noChangeAspect="1" noChangeArrowheads="1"/>
          </p:cNvPicPr>
          <p:nvPr>
            <p:ph sz="half" idx="2"/>
          </p:nvPr>
        </p:nvPicPr>
        <p:blipFill>
          <a:blip r:embed="rId3"/>
          <a:srcRect/>
          <a:stretch>
            <a:fillRect/>
          </a:stretch>
        </p:blipFill>
        <p:spPr>
          <a:xfrm>
            <a:off x="1392238" y="2528888"/>
            <a:ext cx="6357937" cy="3076575"/>
          </a:xfrm>
          <a:noFill/>
          <a:ln/>
        </p:spPr>
      </p:pic>
      <p:sp>
        <p:nvSpPr>
          <p:cNvPr id="26626" name="AutoShape 2"/>
          <p:cNvSpPr>
            <a:spLocks noGrp="1" noChangeArrowheads="1"/>
          </p:cNvSpPr>
          <p:nvPr>
            <p:ph type="title"/>
          </p:nvPr>
        </p:nvSpPr>
        <p:spPr/>
        <p:txBody>
          <a:bodyPr/>
          <a:lstStyle/>
          <a:p>
            <a:r>
              <a:rPr lang="es-ES"/>
              <a:t>Paso # 3</a:t>
            </a:r>
          </a:p>
        </p:txBody>
      </p:sp>
      <p:sp>
        <p:nvSpPr>
          <p:cNvPr id="26630" name="Rectangle 6"/>
          <p:cNvSpPr>
            <a:spLocks noGrp="1" noChangeArrowheads="1"/>
          </p:cNvSpPr>
          <p:nvPr>
            <p:ph type="body" sz="half" idx="1"/>
          </p:nvPr>
        </p:nvSpPr>
        <p:spPr>
          <a:xfrm>
            <a:off x="838200" y="2362200"/>
            <a:ext cx="7693025" cy="527050"/>
          </a:xfrm>
        </p:spPr>
        <p:txBody>
          <a:bodyPr/>
          <a:lstStyle/>
          <a:p>
            <a:r>
              <a:rPr lang="es-ES" sz="2400"/>
              <a:t>Área de Contacto de la Fosa Central </a:t>
            </a:r>
          </a:p>
        </p:txBody>
      </p:sp>
      <p:sp>
        <p:nvSpPr>
          <p:cNvPr id="26631" name="Rectangle 7"/>
          <p:cNvSpPr>
            <a:spLocks noChangeArrowheads="1"/>
          </p:cNvSpPr>
          <p:nvPr/>
        </p:nvSpPr>
        <p:spPr bwMode="auto">
          <a:xfrm>
            <a:off x="792163" y="5768975"/>
            <a:ext cx="7121525" cy="641350"/>
          </a:xfrm>
          <a:prstGeom prst="rect">
            <a:avLst/>
          </a:prstGeom>
          <a:noFill/>
          <a:ln w="9525">
            <a:noFill/>
            <a:miter lim="800000"/>
            <a:headEnd/>
            <a:tailEnd/>
          </a:ln>
          <a:effectLst/>
        </p:spPr>
        <p:txBody>
          <a:bodyPr anchor="ctr">
            <a:spAutoFit/>
          </a:bodyPr>
          <a:lstStyle/>
          <a:p>
            <a:pPr>
              <a:tabLst>
                <a:tab pos="647700" algn="l"/>
              </a:tabLst>
            </a:pPr>
            <a:r>
              <a:rPr lang="es-ES"/>
              <a:t>   A Vista oclusal.    B Vista Mesial.                 C. Vista lingual</a:t>
            </a:r>
          </a:p>
          <a:p>
            <a:pPr eaLnBrk="0" hangingPunct="0">
              <a:tabLst>
                <a:tab pos="647700" algn="l"/>
              </a:tabLst>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2000"/>
                                        <p:tgtEl>
                                          <p:spTgt spid="266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631"/>
                                        </p:tgtEl>
                                        <p:attrNameLst>
                                          <p:attrName>style.visibility</p:attrName>
                                        </p:attrNameLst>
                                      </p:cBhvr>
                                      <p:to>
                                        <p:strVal val="visible"/>
                                      </p:to>
                                    </p:set>
                                    <p:animEffect transition="in" filter="fade">
                                      <p:cBhvr>
                                        <p:cTn id="10" dur="20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6C40542A-3576-464D-ACAE-395EB8DFD618}" type="slidenum">
              <a:rPr lang="es-ES"/>
              <a:pPr/>
              <a:t>17</a:t>
            </a:fld>
            <a:endParaRPr lang="es-ES"/>
          </a:p>
        </p:txBody>
      </p:sp>
      <p:pic>
        <p:nvPicPr>
          <p:cNvPr id="27652" name="Picture 4" descr="cuspides linguales"/>
          <p:cNvPicPr>
            <a:picLocks noChangeAspect="1" noChangeArrowheads="1"/>
          </p:cNvPicPr>
          <p:nvPr>
            <p:ph sz="half" idx="2"/>
          </p:nvPr>
        </p:nvPicPr>
        <p:blipFill>
          <a:blip r:embed="rId3"/>
          <a:srcRect/>
          <a:stretch>
            <a:fillRect/>
          </a:stretch>
        </p:blipFill>
        <p:spPr>
          <a:xfrm>
            <a:off x="2740025" y="2708275"/>
            <a:ext cx="3663950" cy="3041650"/>
          </a:xfrm>
          <a:noFill/>
          <a:ln/>
        </p:spPr>
      </p:pic>
      <p:sp>
        <p:nvSpPr>
          <p:cNvPr id="27650" name="AutoShape 2"/>
          <p:cNvSpPr>
            <a:spLocks noGrp="1" noChangeArrowheads="1"/>
          </p:cNvSpPr>
          <p:nvPr>
            <p:ph type="title"/>
          </p:nvPr>
        </p:nvSpPr>
        <p:spPr/>
        <p:txBody>
          <a:bodyPr/>
          <a:lstStyle/>
          <a:p>
            <a:r>
              <a:rPr lang="es-ES"/>
              <a:t>Paso # 4</a:t>
            </a:r>
          </a:p>
        </p:txBody>
      </p:sp>
      <p:sp>
        <p:nvSpPr>
          <p:cNvPr id="27654" name="Rectangle 6"/>
          <p:cNvSpPr>
            <a:spLocks noGrp="1" noChangeArrowheads="1"/>
          </p:cNvSpPr>
          <p:nvPr>
            <p:ph type="body" sz="half" idx="1"/>
          </p:nvPr>
        </p:nvSpPr>
        <p:spPr>
          <a:xfrm>
            <a:off x="838200" y="2362200"/>
            <a:ext cx="7693025" cy="527050"/>
          </a:xfrm>
        </p:spPr>
        <p:txBody>
          <a:bodyPr/>
          <a:lstStyle/>
          <a:p>
            <a:r>
              <a:rPr lang="es-ES" sz="2400"/>
              <a:t>Bordes de Cúspides Linguales</a:t>
            </a:r>
          </a:p>
        </p:txBody>
      </p:sp>
      <p:sp>
        <p:nvSpPr>
          <p:cNvPr id="27655" name="Rectangle 7"/>
          <p:cNvSpPr>
            <a:spLocks noChangeArrowheads="1"/>
          </p:cNvSpPr>
          <p:nvPr/>
        </p:nvSpPr>
        <p:spPr bwMode="auto">
          <a:xfrm>
            <a:off x="2519363" y="5768975"/>
            <a:ext cx="4105275" cy="641350"/>
          </a:xfrm>
          <a:prstGeom prst="rect">
            <a:avLst/>
          </a:prstGeom>
          <a:noFill/>
          <a:ln w="9525">
            <a:noFill/>
            <a:miter lim="800000"/>
            <a:headEnd/>
            <a:tailEnd/>
          </a:ln>
          <a:effectLst/>
        </p:spPr>
        <p:txBody>
          <a:bodyPr anchor="ctr">
            <a:spAutoFit/>
          </a:bodyPr>
          <a:lstStyle/>
          <a:p>
            <a:pPr>
              <a:tabLst>
                <a:tab pos="647700" algn="l"/>
              </a:tabLst>
            </a:pPr>
            <a:r>
              <a:rPr lang="es-ES"/>
              <a:t>   A Vista oclusal.    B Vista Mesial.              </a:t>
            </a:r>
          </a:p>
          <a:p>
            <a:pPr eaLnBrk="0" hangingPunct="0">
              <a:tabLst>
                <a:tab pos="647700" algn="l"/>
              </a:tabLst>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fade">
                                      <p:cBhvr>
                                        <p:cTn id="7" dur="2000"/>
                                        <p:tgtEl>
                                          <p:spTgt spid="2765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655"/>
                                        </p:tgtEl>
                                        <p:attrNameLst>
                                          <p:attrName>style.visibility</p:attrName>
                                        </p:attrNameLst>
                                      </p:cBhvr>
                                      <p:to>
                                        <p:strVal val="visible"/>
                                      </p:to>
                                    </p:set>
                                    <p:animEffect transition="in" filter="fade">
                                      <p:cBhvr>
                                        <p:cTn id="10" dur="20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56888044-301B-4884-846C-78BEE1A4866C}" type="slidenum">
              <a:rPr lang="es-ES"/>
              <a:pPr/>
              <a:t>18</a:t>
            </a:fld>
            <a:endParaRPr lang="es-ES"/>
          </a:p>
        </p:txBody>
      </p:sp>
      <p:sp>
        <p:nvSpPr>
          <p:cNvPr id="28674" name="AutoShape 2"/>
          <p:cNvSpPr>
            <a:spLocks noGrp="1" noChangeArrowheads="1"/>
          </p:cNvSpPr>
          <p:nvPr>
            <p:ph type="title"/>
          </p:nvPr>
        </p:nvSpPr>
        <p:spPr/>
        <p:txBody>
          <a:bodyPr/>
          <a:lstStyle/>
          <a:p>
            <a:r>
              <a:rPr lang="es-ES"/>
              <a:t>Paso # 5</a:t>
            </a:r>
          </a:p>
        </p:txBody>
      </p:sp>
      <p:sp>
        <p:nvSpPr>
          <p:cNvPr id="28678" name="Rectangle 6"/>
          <p:cNvSpPr>
            <a:spLocks noGrp="1" noChangeArrowheads="1"/>
          </p:cNvSpPr>
          <p:nvPr>
            <p:ph type="body" sz="half" idx="1"/>
          </p:nvPr>
        </p:nvSpPr>
        <p:spPr>
          <a:xfrm>
            <a:off x="838200" y="2362200"/>
            <a:ext cx="7693025" cy="527050"/>
          </a:xfrm>
        </p:spPr>
        <p:txBody>
          <a:bodyPr/>
          <a:lstStyle/>
          <a:p>
            <a:r>
              <a:rPr lang="es-ES" sz="2400"/>
              <a:t>Bordes de Cúspides Linguales Mesiales y Distales</a:t>
            </a:r>
          </a:p>
        </p:txBody>
      </p:sp>
      <p:pic>
        <p:nvPicPr>
          <p:cNvPr id="28676" name="Picture 4" descr="cusp-m-l y d-l"/>
          <p:cNvPicPr>
            <a:picLocks noChangeAspect="1" noChangeArrowheads="1"/>
          </p:cNvPicPr>
          <p:nvPr>
            <p:ph sz="half" idx="2"/>
          </p:nvPr>
        </p:nvPicPr>
        <p:blipFill>
          <a:blip r:embed="rId3"/>
          <a:srcRect/>
          <a:stretch>
            <a:fillRect/>
          </a:stretch>
        </p:blipFill>
        <p:spPr>
          <a:xfrm>
            <a:off x="1809750" y="2889250"/>
            <a:ext cx="5524500" cy="2944813"/>
          </a:xfrm>
          <a:noFill/>
          <a:ln/>
        </p:spPr>
      </p:pic>
      <p:sp>
        <p:nvSpPr>
          <p:cNvPr id="28679" name="Rectangle 7"/>
          <p:cNvSpPr>
            <a:spLocks noChangeArrowheads="1"/>
          </p:cNvSpPr>
          <p:nvPr/>
        </p:nvSpPr>
        <p:spPr bwMode="auto">
          <a:xfrm>
            <a:off x="1692275" y="5768975"/>
            <a:ext cx="5041900" cy="641350"/>
          </a:xfrm>
          <a:prstGeom prst="rect">
            <a:avLst/>
          </a:prstGeom>
          <a:noFill/>
          <a:ln w="9525">
            <a:noFill/>
            <a:miter lim="800000"/>
            <a:headEnd/>
            <a:tailEnd/>
          </a:ln>
          <a:effectLst/>
        </p:spPr>
        <p:txBody>
          <a:bodyPr anchor="ctr">
            <a:spAutoFit/>
          </a:bodyPr>
          <a:lstStyle/>
          <a:p>
            <a:pPr>
              <a:tabLst>
                <a:tab pos="647700" algn="l"/>
              </a:tabLst>
            </a:pPr>
            <a:r>
              <a:rPr lang="es-ES"/>
              <a:t>   A Vista oclusal.                    B Vista lingual</a:t>
            </a:r>
          </a:p>
          <a:p>
            <a:pPr eaLnBrk="0" hangingPunct="0">
              <a:tabLst>
                <a:tab pos="647700" algn="l"/>
              </a:tabLst>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fade">
                                      <p:cBhvr>
                                        <p:cTn id="7" dur="2000"/>
                                        <p:tgtEl>
                                          <p:spTgt spid="286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679"/>
                                        </p:tgtEl>
                                        <p:attrNameLst>
                                          <p:attrName>style.visibility</p:attrName>
                                        </p:attrNameLst>
                                      </p:cBhvr>
                                      <p:to>
                                        <p:strVal val="visible"/>
                                      </p:to>
                                    </p:set>
                                    <p:animEffect transition="in" filter="fade">
                                      <p:cBhvr>
                                        <p:cTn id="10" dur="20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4748D9E5-A2CE-4408-A3E6-E49BA67E19EE}" type="slidenum">
              <a:rPr lang="es-ES"/>
              <a:pPr/>
              <a:t>19</a:t>
            </a:fld>
            <a:endParaRPr lang="es-ES"/>
          </a:p>
        </p:txBody>
      </p:sp>
      <p:pic>
        <p:nvPicPr>
          <p:cNvPr id="29700" name="Picture 4" descr="bordes triang cusp ling"/>
          <p:cNvPicPr>
            <a:picLocks noChangeAspect="1" noChangeArrowheads="1"/>
          </p:cNvPicPr>
          <p:nvPr>
            <p:ph sz="half" idx="2"/>
          </p:nvPr>
        </p:nvPicPr>
        <p:blipFill>
          <a:blip r:embed="rId3"/>
          <a:srcRect/>
          <a:stretch>
            <a:fillRect/>
          </a:stretch>
        </p:blipFill>
        <p:spPr>
          <a:xfrm>
            <a:off x="2994025" y="2708275"/>
            <a:ext cx="3154363" cy="3197225"/>
          </a:xfrm>
          <a:noFill/>
          <a:ln/>
        </p:spPr>
      </p:pic>
      <p:sp>
        <p:nvSpPr>
          <p:cNvPr id="29698" name="AutoShape 2"/>
          <p:cNvSpPr>
            <a:spLocks noGrp="1" noChangeArrowheads="1"/>
          </p:cNvSpPr>
          <p:nvPr>
            <p:ph type="title"/>
          </p:nvPr>
        </p:nvSpPr>
        <p:spPr/>
        <p:txBody>
          <a:bodyPr/>
          <a:lstStyle/>
          <a:p>
            <a:r>
              <a:rPr lang="es-ES"/>
              <a:t>Paso # 6</a:t>
            </a:r>
          </a:p>
        </p:txBody>
      </p:sp>
      <p:sp>
        <p:nvSpPr>
          <p:cNvPr id="29702" name="Rectangle 6"/>
          <p:cNvSpPr>
            <a:spLocks noGrp="1" noChangeArrowheads="1"/>
          </p:cNvSpPr>
          <p:nvPr>
            <p:ph type="body" sz="half" idx="1"/>
          </p:nvPr>
        </p:nvSpPr>
        <p:spPr/>
        <p:txBody>
          <a:bodyPr/>
          <a:lstStyle/>
          <a:p>
            <a:r>
              <a:rPr lang="es-ES" sz="2400"/>
              <a:t>Bordes Triangulares de Cúspides linguales</a:t>
            </a:r>
          </a:p>
        </p:txBody>
      </p:sp>
      <p:sp>
        <p:nvSpPr>
          <p:cNvPr id="29703" name="Rectangle 7"/>
          <p:cNvSpPr>
            <a:spLocks noChangeArrowheads="1"/>
          </p:cNvSpPr>
          <p:nvPr/>
        </p:nvSpPr>
        <p:spPr bwMode="auto">
          <a:xfrm>
            <a:off x="2611438" y="5768975"/>
            <a:ext cx="3921125" cy="641350"/>
          </a:xfrm>
          <a:prstGeom prst="rect">
            <a:avLst/>
          </a:prstGeom>
          <a:noFill/>
          <a:ln w="9525">
            <a:noFill/>
            <a:miter lim="800000"/>
            <a:headEnd/>
            <a:tailEnd/>
          </a:ln>
          <a:effectLst/>
        </p:spPr>
        <p:txBody>
          <a:bodyPr anchor="ctr">
            <a:spAutoFit/>
          </a:bodyPr>
          <a:lstStyle/>
          <a:p>
            <a:pPr>
              <a:tabLst>
                <a:tab pos="647700" algn="l"/>
              </a:tabLst>
            </a:pPr>
            <a:r>
              <a:rPr lang="es-ES"/>
              <a:t>   A Vista oclusal.    B Vista Mesial.             </a:t>
            </a:r>
          </a:p>
          <a:p>
            <a:pPr eaLnBrk="0" hangingPunct="0">
              <a:tabLst>
                <a:tab pos="647700" algn="l"/>
              </a:tabLst>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fade">
                                      <p:cBhvr>
                                        <p:cTn id="7" dur="2000"/>
                                        <p:tgtEl>
                                          <p:spTgt spid="2970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703"/>
                                        </p:tgtEl>
                                        <p:attrNameLst>
                                          <p:attrName>style.visibility</p:attrName>
                                        </p:attrNameLst>
                                      </p:cBhvr>
                                      <p:to>
                                        <p:strVal val="visible"/>
                                      </p:to>
                                    </p:set>
                                    <p:animEffect transition="in" filter="fade">
                                      <p:cBhvr>
                                        <p:cTn id="10" dur="20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609600" y="908050"/>
            <a:ext cx="7924800" cy="1296988"/>
          </a:xfrm>
          <a:prstGeom prst="roundRect">
            <a:avLst>
              <a:gd name="adj" fmla="val 50000"/>
            </a:avLst>
          </a:prstGeom>
          <a:solidFill>
            <a:schemeClr val="bg1"/>
          </a:solidFill>
          <a:ln w="38100">
            <a:solidFill>
              <a:schemeClr val="accent1"/>
            </a:solidFill>
          </a:ln>
        </p:spPr>
        <p:txBody>
          <a:bodyPr/>
          <a:lstStyle/>
          <a:p>
            <a:r>
              <a:rPr lang="es-ES" sz="3200"/>
              <a:t>En el Encerado Morfofuncional es Importante Conocer:</a:t>
            </a:r>
          </a:p>
        </p:txBody>
      </p:sp>
      <p:sp>
        <p:nvSpPr>
          <p:cNvPr id="6147" name="Rectangle 3"/>
          <p:cNvSpPr>
            <a:spLocks noGrp="1" noChangeArrowheads="1"/>
          </p:cNvSpPr>
          <p:nvPr>
            <p:ph type="body" idx="1"/>
          </p:nvPr>
        </p:nvSpPr>
        <p:spPr>
          <a:xfrm>
            <a:off x="827088" y="2276475"/>
            <a:ext cx="7591425" cy="4392613"/>
          </a:xfrm>
        </p:spPr>
        <p:txBody>
          <a:bodyPr/>
          <a:lstStyle/>
          <a:p>
            <a:r>
              <a:rPr lang="es-ES" sz="2000"/>
              <a:t>Cada punta de cúspide en céntrica debe contactar con una superficie plana que puede estar en la base de la fosa central o en la cresta de un reborde marginal.</a:t>
            </a:r>
          </a:p>
          <a:p>
            <a:r>
              <a:rPr lang="es-ES" sz="2000"/>
              <a:t>Los dientes inferiores están medio diente por delante de los superiores (Neutro-Oclusión )</a:t>
            </a:r>
          </a:p>
          <a:p>
            <a:r>
              <a:rPr lang="es-ES" sz="2000"/>
              <a:t>Tomando como referencia el primer molar inferior, todos los planos inclinados distales inferiores contactan con el plano mesial del homólogo superior y lo mesial va a lo distal del diente anterior.</a:t>
            </a:r>
          </a:p>
          <a:p>
            <a:r>
              <a:rPr lang="es-ES" sz="2000"/>
              <a:t>Los contactos posteriores proporcionan estabilidad y orientan al mismo tiempo las fuerzas oclusales en la dirección de los ejes largos de los dientes. Estos contactos pueden ser de 2 tipos.</a:t>
            </a:r>
          </a:p>
        </p:txBody>
      </p:sp>
    </p:spTree>
  </p:cSld>
  <p:clrMapOvr>
    <a:masterClrMapping/>
  </p:clrMapOvr>
  <p:transition advTm="4345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F2FF929C-9A6D-4DFB-8BEA-2AFBB4EFF727}" type="slidenum">
              <a:rPr lang="es-ES"/>
              <a:pPr/>
              <a:t>20</a:t>
            </a:fld>
            <a:endParaRPr lang="es-ES"/>
          </a:p>
        </p:txBody>
      </p:sp>
      <p:pic>
        <p:nvPicPr>
          <p:cNvPr id="30724" name="Picture 4" descr="conos no centric"/>
          <p:cNvPicPr>
            <a:picLocks noChangeAspect="1" noChangeArrowheads="1"/>
          </p:cNvPicPr>
          <p:nvPr>
            <p:ph sz="half" idx="2"/>
          </p:nvPr>
        </p:nvPicPr>
        <p:blipFill>
          <a:blip r:embed="rId3"/>
          <a:srcRect/>
          <a:stretch>
            <a:fillRect/>
          </a:stretch>
        </p:blipFill>
        <p:spPr>
          <a:xfrm>
            <a:off x="3244850" y="2889250"/>
            <a:ext cx="2652713" cy="2519363"/>
          </a:xfrm>
          <a:noFill/>
          <a:ln/>
        </p:spPr>
      </p:pic>
      <p:sp>
        <p:nvSpPr>
          <p:cNvPr id="30722" name="AutoShape 2"/>
          <p:cNvSpPr>
            <a:spLocks noGrp="1" noChangeArrowheads="1"/>
          </p:cNvSpPr>
          <p:nvPr>
            <p:ph type="title"/>
          </p:nvPr>
        </p:nvSpPr>
        <p:spPr/>
        <p:txBody>
          <a:bodyPr/>
          <a:lstStyle/>
          <a:p>
            <a:r>
              <a:rPr lang="es-ES"/>
              <a:t>Paso # 7</a:t>
            </a:r>
          </a:p>
        </p:txBody>
      </p:sp>
      <p:sp>
        <p:nvSpPr>
          <p:cNvPr id="30723" name="Rectangle 3"/>
          <p:cNvSpPr>
            <a:spLocks noGrp="1" noChangeArrowheads="1"/>
          </p:cNvSpPr>
          <p:nvPr>
            <p:ph type="body" sz="half" idx="1"/>
          </p:nvPr>
        </p:nvSpPr>
        <p:spPr>
          <a:xfrm>
            <a:off x="838200" y="2362200"/>
            <a:ext cx="6794500" cy="527050"/>
          </a:xfrm>
        </p:spPr>
        <p:txBody>
          <a:bodyPr/>
          <a:lstStyle/>
          <a:p>
            <a:r>
              <a:rPr lang="es-ES" sz="2400"/>
              <a:t>Puntas de Cúspides No Céntricas </a:t>
            </a:r>
          </a:p>
        </p:txBody>
      </p:sp>
      <p:sp>
        <p:nvSpPr>
          <p:cNvPr id="30726" name="Rectangle 6"/>
          <p:cNvSpPr>
            <a:spLocks noChangeArrowheads="1"/>
          </p:cNvSpPr>
          <p:nvPr/>
        </p:nvSpPr>
        <p:spPr bwMode="auto">
          <a:xfrm>
            <a:off x="2681288" y="5589588"/>
            <a:ext cx="3781425" cy="641350"/>
          </a:xfrm>
          <a:prstGeom prst="rect">
            <a:avLst/>
          </a:prstGeom>
          <a:noFill/>
          <a:ln w="9525">
            <a:noFill/>
            <a:miter lim="800000"/>
            <a:headEnd/>
            <a:tailEnd/>
          </a:ln>
          <a:effectLst/>
        </p:spPr>
        <p:txBody>
          <a:bodyPr anchor="ctr">
            <a:spAutoFit/>
          </a:bodyPr>
          <a:lstStyle/>
          <a:p>
            <a:pPr>
              <a:tabLst>
                <a:tab pos="647700" algn="l"/>
              </a:tabLst>
            </a:pPr>
            <a:r>
              <a:rPr lang="es-ES"/>
              <a:t>   A Vista oclusal.    B Vista Mesial.        </a:t>
            </a:r>
          </a:p>
          <a:p>
            <a:pPr eaLnBrk="0" hangingPunct="0">
              <a:tabLst>
                <a:tab pos="647700" algn="l"/>
              </a:tabLst>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fade">
                                      <p:cBhvr>
                                        <p:cTn id="7" dur="2000"/>
                                        <p:tgtEl>
                                          <p:spTgt spid="307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26"/>
                                        </p:tgtEl>
                                        <p:attrNameLst>
                                          <p:attrName>style.visibility</p:attrName>
                                        </p:attrNameLst>
                                      </p:cBhvr>
                                      <p:to>
                                        <p:strVal val="visible"/>
                                      </p:to>
                                    </p:set>
                                    <p:animEffect transition="in" filter="fade">
                                      <p:cBhvr>
                                        <p:cTn id="10" dur="20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47B1205B-27AD-4E3D-B63E-C26D6464F413}" type="slidenum">
              <a:rPr lang="es-ES"/>
              <a:pPr/>
              <a:t>21</a:t>
            </a:fld>
            <a:endParaRPr lang="es-ES"/>
          </a:p>
        </p:txBody>
      </p:sp>
      <p:pic>
        <p:nvPicPr>
          <p:cNvPr id="47108" name="Picture 4" descr="bordes cups buc"/>
          <p:cNvPicPr>
            <a:picLocks noChangeAspect="1" noChangeArrowheads="1"/>
          </p:cNvPicPr>
          <p:nvPr>
            <p:ph sz="half" idx="2"/>
          </p:nvPr>
        </p:nvPicPr>
        <p:blipFill>
          <a:blip r:embed="rId3"/>
          <a:srcRect/>
          <a:stretch>
            <a:fillRect/>
          </a:stretch>
        </p:blipFill>
        <p:spPr>
          <a:xfrm>
            <a:off x="3016250" y="2708275"/>
            <a:ext cx="3109913" cy="3240088"/>
          </a:xfrm>
          <a:noFill/>
          <a:ln/>
        </p:spPr>
      </p:pic>
      <p:sp>
        <p:nvSpPr>
          <p:cNvPr id="47106" name="AutoShape 2"/>
          <p:cNvSpPr>
            <a:spLocks noGrp="1" noChangeArrowheads="1"/>
          </p:cNvSpPr>
          <p:nvPr>
            <p:ph type="title"/>
          </p:nvPr>
        </p:nvSpPr>
        <p:spPr/>
        <p:txBody>
          <a:bodyPr/>
          <a:lstStyle/>
          <a:p>
            <a:r>
              <a:rPr lang="es-ES"/>
              <a:t>Paso # 8</a:t>
            </a:r>
          </a:p>
        </p:txBody>
      </p:sp>
      <p:sp>
        <p:nvSpPr>
          <p:cNvPr id="47107" name="Rectangle 3"/>
          <p:cNvSpPr>
            <a:spLocks noGrp="1" noChangeArrowheads="1"/>
          </p:cNvSpPr>
          <p:nvPr>
            <p:ph type="body" sz="half" idx="1"/>
          </p:nvPr>
        </p:nvSpPr>
        <p:spPr>
          <a:xfrm>
            <a:off x="838200" y="2362200"/>
            <a:ext cx="6794500" cy="527050"/>
          </a:xfrm>
        </p:spPr>
        <p:txBody>
          <a:bodyPr/>
          <a:lstStyle/>
          <a:p>
            <a:r>
              <a:rPr lang="es-ES" sz="2400"/>
              <a:t>Bordes de Cúspides Bucales</a:t>
            </a:r>
          </a:p>
        </p:txBody>
      </p:sp>
      <p:sp>
        <p:nvSpPr>
          <p:cNvPr id="47110" name="Rectangle 6"/>
          <p:cNvSpPr>
            <a:spLocks noChangeArrowheads="1"/>
          </p:cNvSpPr>
          <p:nvPr/>
        </p:nvSpPr>
        <p:spPr bwMode="auto">
          <a:xfrm>
            <a:off x="2501900" y="5768975"/>
            <a:ext cx="4140200" cy="366713"/>
          </a:xfrm>
          <a:prstGeom prst="rect">
            <a:avLst/>
          </a:prstGeom>
          <a:noFill/>
          <a:ln w="9525">
            <a:noFill/>
            <a:miter lim="800000"/>
            <a:headEnd/>
            <a:tailEnd/>
          </a:ln>
          <a:effectLst/>
        </p:spPr>
        <p:txBody>
          <a:bodyPr anchor="ctr">
            <a:spAutoFit/>
          </a:bodyPr>
          <a:lstStyle/>
          <a:p>
            <a:pPr>
              <a:tabLst>
                <a:tab pos="647700" algn="l"/>
              </a:tabLst>
            </a:pPr>
            <a:r>
              <a:rPr lang="es-ES"/>
              <a:t>   A Vista oclusal.    B Vista Mesial.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fade">
                                      <p:cBhvr>
                                        <p:cTn id="7" dur="2000"/>
                                        <p:tgtEl>
                                          <p:spTgt spid="4710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110"/>
                                        </p:tgtEl>
                                        <p:attrNameLst>
                                          <p:attrName>style.visibility</p:attrName>
                                        </p:attrNameLst>
                                      </p:cBhvr>
                                      <p:to>
                                        <p:strVal val="visible"/>
                                      </p:to>
                                    </p:set>
                                    <p:animEffect transition="in" filter="fade">
                                      <p:cBhvr>
                                        <p:cTn id="10" dur="2000"/>
                                        <p:tgtEl>
                                          <p:spTgt spid="47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497D5130-8C07-4825-807A-F1F75310AA9B}" type="slidenum">
              <a:rPr lang="es-ES"/>
              <a:pPr/>
              <a:t>22</a:t>
            </a:fld>
            <a:endParaRPr lang="es-ES"/>
          </a:p>
        </p:txBody>
      </p:sp>
      <p:sp>
        <p:nvSpPr>
          <p:cNvPr id="48130" name="AutoShape 2"/>
          <p:cNvSpPr>
            <a:spLocks noGrp="1" noChangeArrowheads="1"/>
          </p:cNvSpPr>
          <p:nvPr>
            <p:ph type="title"/>
          </p:nvPr>
        </p:nvSpPr>
        <p:spPr/>
        <p:txBody>
          <a:bodyPr/>
          <a:lstStyle/>
          <a:p>
            <a:r>
              <a:rPr lang="es-ES"/>
              <a:t>Paso # 9</a:t>
            </a:r>
          </a:p>
        </p:txBody>
      </p:sp>
      <p:sp>
        <p:nvSpPr>
          <p:cNvPr id="48131" name="Rectangle 3"/>
          <p:cNvSpPr>
            <a:spLocks noGrp="1" noChangeArrowheads="1"/>
          </p:cNvSpPr>
          <p:nvPr>
            <p:ph type="body" sz="half" idx="1"/>
          </p:nvPr>
        </p:nvSpPr>
        <p:spPr>
          <a:xfrm>
            <a:off x="838200" y="2362200"/>
            <a:ext cx="7694613" cy="527050"/>
          </a:xfrm>
        </p:spPr>
        <p:txBody>
          <a:bodyPr/>
          <a:lstStyle/>
          <a:p>
            <a:r>
              <a:rPr lang="es-ES" sz="2400"/>
              <a:t>Bordes Mesiales y Distales de Cúspides Bucales</a:t>
            </a:r>
          </a:p>
        </p:txBody>
      </p:sp>
      <p:pic>
        <p:nvPicPr>
          <p:cNvPr id="48132" name="Picture 4" descr="bord m-d bucales"/>
          <p:cNvPicPr>
            <a:picLocks noChangeAspect="1" noChangeArrowheads="1"/>
          </p:cNvPicPr>
          <p:nvPr>
            <p:ph sz="half" idx="2"/>
          </p:nvPr>
        </p:nvPicPr>
        <p:blipFill>
          <a:blip r:embed="rId3"/>
          <a:srcRect/>
          <a:stretch>
            <a:fillRect/>
          </a:stretch>
        </p:blipFill>
        <p:spPr>
          <a:xfrm>
            <a:off x="3752850" y="2708275"/>
            <a:ext cx="1638300" cy="2700338"/>
          </a:xfrm>
          <a:noFill/>
          <a:ln/>
        </p:spPr>
      </p:pic>
      <p:sp>
        <p:nvSpPr>
          <p:cNvPr id="48135" name="Rectangle 7"/>
          <p:cNvSpPr>
            <a:spLocks noChangeArrowheads="1"/>
          </p:cNvSpPr>
          <p:nvPr/>
        </p:nvSpPr>
        <p:spPr bwMode="auto">
          <a:xfrm>
            <a:off x="3509963" y="5589588"/>
            <a:ext cx="2124075" cy="366712"/>
          </a:xfrm>
          <a:prstGeom prst="rect">
            <a:avLst/>
          </a:prstGeom>
          <a:noFill/>
          <a:ln w="9525">
            <a:noFill/>
            <a:miter lim="800000"/>
            <a:headEnd/>
            <a:tailEnd/>
          </a:ln>
          <a:effectLst/>
        </p:spPr>
        <p:txBody>
          <a:bodyPr anchor="ctr">
            <a:spAutoFit/>
          </a:bodyPr>
          <a:lstStyle/>
          <a:p>
            <a:pPr>
              <a:tabLst>
                <a:tab pos="647700" algn="l"/>
              </a:tabLst>
            </a:pPr>
            <a:r>
              <a:rPr lang="es-ES"/>
              <a:t>   A Vista oclusal.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fade">
                                      <p:cBhvr>
                                        <p:cTn id="7" dur="2000"/>
                                        <p:tgtEl>
                                          <p:spTgt spid="481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135"/>
                                        </p:tgtEl>
                                        <p:attrNameLst>
                                          <p:attrName>style.visibility</p:attrName>
                                        </p:attrNameLst>
                                      </p:cBhvr>
                                      <p:to>
                                        <p:strVal val="visible"/>
                                      </p:to>
                                    </p:set>
                                    <p:animEffect transition="in" filter="fade">
                                      <p:cBhvr>
                                        <p:cTn id="10" dur="2000"/>
                                        <p:tgtEl>
                                          <p:spTgt spid="48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1"/>
          </p:nvPr>
        </p:nvSpPr>
        <p:spPr/>
        <p:txBody>
          <a:bodyPr/>
          <a:lstStyle/>
          <a:p>
            <a:fld id="{6A92F0C7-8177-4FDF-BACB-4B27FBF388A7}" type="slidenum">
              <a:rPr lang="es-ES"/>
              <a:pPr/>
              <a:t>23</a:t>
            </a:fld>
            <a:endParaRPr lang="es-ES"/>
          </a:p>
        </p:txBody>
      </p:sp>
      <p:pic>
        <p:nvPicPr>
          <p:cNvPr id="49156" name="Picture 4" descr="paso 10"/>
          <p:cNvPicPr>
            <a:picLocks noChangeAspect="1" noChangeArrowheads="1"/>
          </p:cNvPicPr>
          <p:nvPr>
            <p:ph sz="half" idx="2"/>
          </p:nvPr>
        </p:nvPicPr>
        <p:blipFill>
          <a:blip r:embed="rId3"/>
          <a:srcRect/>
          <a:stretch>
            <a:fillRect/>
          </a:stretch>
        </p:blipFill>
        <p:spPr>
          <a:xfrm>
            <a:off x="3228975" y="2708275"/>
            <a:ext cx="2684463" cy="2684463"/>
          </a:xfrm>
          <a:noFill/>
          <a:ln/>
        </p:spPr>
      </p:pic>
      <p:sp>
        <p:nvSpPr>
          <p:cNvPr id="49154" name="AutoShape 2"/>
          <p:cNvSpPr>
            <a:spLocks noGrp="1" noChangeArrowheads="1"/>
          </p:cNvSpPr>
          <p:nvPr>
            <p:ph type="title"/>
          </p:nvPr>
        </p:nvSpPr>
        <p:spPr/>
        <p:txBody>
          <a:bodyPr/>
          <a:lstStyle/>
          <a:p>
            <a:r>
              <a:rPr lang="es-ES"/>
              <a:t>Paso # 10</a:t>
            </a:r>
          </a:p>
        </p:txBody>
      </p:sp>
      <p:sp>
        <p:nvSpPr>
          <p:cNvPr id="49155" name="Rectangle 3"/>
          <p:cNvSpPr>
            <a:spLocks noGrp="1" noChangeArrowheads="1"/>
          </p:cNvSpPr>
          <p:nvPr>
            <p:ph type="body" sz="half" idx="1"/>
          </p:nvPr>
        </p:nvSpPr>
        <p:spPr>
          <a:xfrm>
            <a:off x="838200" y="2362200"/>
            <a:ext cx="6794500" cy="527050"/>
          </a:xfrm>
        </p:spPr>
        <p:txBody>
          <a:bodyPr/>
          <a:lstStyle/>
          <a:p>
            <a:r>
              <a:rPr lang="es-ES" sz="2400"/>
              <a:t>Bordes Triangulares de Cúspides Bucales</a:t>
            </a:r>
          </a:p>
        </p:txBody>
      </p:sp>
      <p:sp>
        <p:nvSpPr>
          <p:cNvPr id="49158" name="Rectangle 6"/>
          <p:cNvSpPr>
            <a:spLocks noChangeArrowheads="1"/>
          </p:cNvSpPr>
          <p:nvPr/>
        </p:nvSpPr>
        <p:spPr bwMode="auto">
          <a:xfrm>
            <a:off x="2609850" y="5589588"/>
            <a:ext cx="3924300" cy="366712"/>
          </a:xfrm>
          <a:prstGeom prst="rect">
            <a:avLst/>
          </a:prstGeom>
          <a:noFill/>
          <a:ln w="9525">
            <a:noFill/>
            <a:miter lim="800000"/>
            <a:headEnd/>
            <a:tailEnd/>
          </a:ln>
          <a:effectLst/>
        </p:spPr>
        <p:txBody>
          <a:bodyPr anchor="ctr">
            <a:spAutoFit/>
          </a:bodyPr>
          <a:lstStyle/>
          <a:p>
            <a:pPr>
              <a:tabLst>
                <a:tab pos="647700" algn="l"/>
              </a:tabLst>
            </a:pPr>
            <a:r>
              <a:rPr lang="es-ES"/>
              <a:t>   A Vista oclusal.    B Vista Mesial.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fade">
                                      <p:cBhvr>
                                        <p:cTn id="7" dur="2000"/>
                                        <p:tgtEl>
                                          <p:spTgt spid="491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9158"/>
                                        </p:tgtEl>
                                        <p:attrNameLst>
                                          <p:attrName>style.visibility</p:attrName>
                                        </p:attrNameLst>
                                      </p:cBhvr>
                                      <p:to>
                                        <p:strVal val="visible"/>
                                      </p:to>
                                    </p:set>
                                    <p:animEffect transition="in" filter="fade">
                                      <p:cBhvr>
                                        <p:cTn id="10" dur="20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50000">
              <a:schemeClr val="accent2"/>
            </a:gs>
            <a:gs pos="100000">
              <a:schemeClr val="bg1"/>
            </a:gs>
          </a:gsLst>
          <a:lin ang="5400000" scaled="1"/>
        </a:gradFill>
        <a:effectLst/>
      </p:bgPr>
    </p:bg>
    <p:spTree>
      <p:nvGrpSpPr>
        <p:cNvPr id="1" name=""/>
        <p:cNvGrpSpPr/>
        <p:nvPr/>
      </p:nvGrpSpPr>
      <p:grpSpPr>
        <a:xfrm>
          <a:off x="0" y="0"/>
          <a:ext cx="0" cy="0"/>
          <a:chOff x="0" y="0"/>
          <a:chExt cx="0" cy="0"/>
        </a:xfrm>
      </p:grpSpPr>
      <p:sp>
        <p:nvSpPr>
          <p:cNvPr id="62476" name="WordArt 12"/>
          <p:cNvSpPr>
            <a:spLocks noChangeArrowheads="1" noChangeShapeType="1" noTextEdit="1"/>
          </p:cNvSpPr>
          <p:nvPr/>
        </p:nvSpPr>
        <p:spPr bwMode="auto">
          <a:xfrm>
            <a:off x="1420813" y="3086100"/>
            <a:ext cx="6300787" cy="684213"/>
          </a:xfrm>
          <a:prstGeom prst="rect">
            <a:avLst/>
          </a:prstGeom>
        </p:spPr>
        <p:txBody>
          <a:bodyPr wrap="none" fromWordArt="1">
            <a:prstTxWarp prst="textPlain">
              <a:avLst>
                <a:gd name="adj" fmla="val 50000"/>
              </a:avLst>
            </a:prstTxWarp>
          </a:bodyPr>
          <a:lstStyle/>
          <a:p>
            <a:pPr algn="ctr"/>
            <a:r>
              <a:rPr lang="es-ES"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Muchas Gracias...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62476"/>
                                        </p:tgtEl>
                                        <p:attrNameLst>
                                          <p:attrName>style.visibility</p:attrName>
                                        </p:attrNameLst>
                                      </p:cBhvr>
                                      <p:to>
                                        <p:strVal val="visible"/>
                                      </p:to>
                                    </p:set>
                                    <p:anim calcmode="lin" valueType="num">
                                      <p:cBhvr>
                                        <p:cTn id="7" dur="1000" fill="hold"/>
                                        <p:tgtEl>
                                          <p:spTgt spid="62476"/>
                                        </p:tgtEl>
                                        <p:attrNameLst>
                                          <p:attrName>ppt_x</p:attrName>
                                        </p:attrNameLst>
                                      </p:cBhvr>
                                      <p:tavLst>
                                        <p:tav tm="0">
                                          <p:val>
                                            <p:strVal val="#ppt_x-.2"/>
                                          </p:val>
                                        </p:tav>
                                        <p:tav tm="100000">
                                          <p:val>
                                            <p:strVal val="#ppt_x"/>
                                          </p:val>
                                        </p:tav>
                                      </p:tavLst>
                                    </p:anim>
                                    <p:anim calcmode="lin" valueType="num">
                                      <p:cBhvr>
                                        <p:cTn id="8" dur="1000" fill="hold"/>
                                        <p:tgtEl>
                                          <p:spTgt spid="6247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4 Marcador de número de diapositiva"/>
          <p:cNvSpPr>
            <a:spLocks noGrp="1"/>
          </p:cNvSpPr>
          <p:nvPr>
            <p:ph type="sldNum" sz="quarter" idx="11"/>
          </p:nvPr>
        </p:nvSpPr>
        <p:spPr/>
        <p:txBody>
          <a:bodyPr/>
          <a:lstStyle/>
          <a:p>
            <a:fld id="{9544DDD2-BC61-4402-BD65-013E02C6368E}" type="slidenum">
              <a:rPr lang="es-ES"/>
              <a:pPr/>
              <a:t>3</a:t>
            </a:fld>
            <a:endParaRPr lang="es-ES"/>
          </a:p>
        </p:txBody>
      </p:sp>
      <p:sp>
        <p:nvSpPr>
          <p:cNvPr id="7170" name="AutoShape 2"/>
          <p:cNvSpPr>
            <a:spLocks noGrp="1" noChangeArrowheads="1"/>
          </p:cNvSpPr>
          <p:nvPr>
            <p:ph type="title"/>
          </p:nvPr>
        </p:nvSpPr>
        <p:spPr/>
        <p:txBody>
          <a:bodyPr/>
          <a:lstStyle/>
          <a:p>
            <a:r>
              <a:rPr lang="es-ES"/>
              <a:t>Tipos de Contactos Posteriores</a:t>
            </a:r>
          </a:p>
        </p:txBody>
      </p:sp>
      <p:sp>
        <p:nvSpPr>
          <p:cNvPr id="7174" name="Freeform 6"/>
          <p:cNvSpPr>
            <a:spLocks/>
          </p:cNvSpPr>
          <p:nvPr/>
        </p:nvSpPr>
        <p:spPr bwMode="auto">
          <a:xfrm>
            <a:off x="1423988" y="3657600"/>
            <a:ext cx="2928937" cy="1339850"/>
          </a:xfrm>
          <a:custGeom>
            <a:avLst/>
            <a:gdLst/>
            <a:ahLst/>
            <a:cxnLst>
              <a:cxn ang="0">
                <a:pos x="0" y="0"/>
              </a:cxn>
              <a:cxn ang="0">
                <a:pos x="862" y="1361"/>
              </a:cxn>
              <a:cxn ang="0">
                <a:pos x="1814" y="0"/>
              </a:cxn>
            </a:cxnLst>
            <a:rect l="0" t="0" r="r" b="b"/>
            <a:pathLst>
              <a:path w="1814" h="1361">
                <a:moveTo>
                  <a:pt x="0" y="0"/>
                </a:moveTo>
                <a:cubicBezTo>
                  <a:pt x="280" y="680"/>
                  <a:pt x="560" y="1361"/>
                  <a:pt x="862" y="1361"/>
                </a:cubicBezTo>
                <a:cubicBezTo>
                  <a:pt x="1164" y="1361"/>
                  <a:pt x="1489" y="680"/>
                  <a:pt x="1814" y="0"/>
                </a:cubicBezTo>
              </a:path>
            </a:pathLst>
          </a:custGeom>
          <a:noFill/>
          <a:ln w="57150" cmpd="sng">
            <a:solidFill>
              <a:schemeClr val="tx1"/>
            </a:solidFill>
            <a:round/>
            <a:headEnd/>
            <a:tailEnd/>
          </a:ln>
          <a:effectLst/>
        </p:spPr>
        <p:txBody>
          <a:bodyPr/>
          <a:lstStyle/>
          <a:p>
            <a:endParaRPr lang="es-ES"/>
          </a:p>
        </p:txBody>
      </p:sp>
      <p:grpSp>
        <p:nvGrpSpPr>
          <p:cNvPr id="7181" name="Group 13"/>
          <p:cNvGrpSpPr>
            <a:grpSpLocks/>
          </p:cNvGrpSpPr>
          <p:nvPr/>
        </p:nvGrpSpPr>
        <p:grpSpPr bwMode="auto">
          <a:xfrm>
            <a:off x="900113" y="2852738"/>
            <a:ext cx="3671887" cy="2305050"/>
            <a:chOff x="567" y="1797"/>
            <a:chExt cx="2313" cy="1452"/>
          </a:xfrm>
        </p:grpSpPr>
        <p:sp>
          <p:nvSpPr>
            <p:cNvPr id="7175" name="Line 7"/>
            <p:cNvSpPr>
              <a:spLocks noChangeShapeType="1"/>
            </p:cNvSpPr>
            <p:nvPr/>
          </p:nvSpPr>
          <p:spPr bwMode="auto">
            <a:xfrm flipV="1">
              <a:off x="1806" y="2439"/>
              <a:ext cx="1074" cy="810"/>
            </a:xfrm>
            <a:prstGeom prst="line">
              <a:avLst/>
            </a:prstGeom>
            <a:noFill/>
            <a:ln w="57150">
              <a:solidFill>
                <a:srgbClr val="0000FF"/>
              </a:solidFill>
              <a:round/>
              <a:headEnd/>
              <a:tailEnd/>
            </a:ln>
            <a:effectLst/>
          </p:spPr>
          <p:txBody>
            <a:bodyPr/>
            <a:lstStyle/>
            <a:p>
              <a:endParaRPr lang="es-ES"/>
            </a:p>
          </p:txBody>
        </p:sp>
        <p:sp>
          <p:nvSpPr>
            <p:cNvPr id="7176" name="Line 8"/>
            <p:cNvSpPr>
              <a:spLocks noChangeShapeType="1"/>
            </p:cNvSpPr>
            <p:nvPr/>
          </p:nvSpPr>
          <p:spPr bwMode="auto">
            <a:xfrm flipH="1" flipV="1">
              <a:off x="567" y="2472"/>
              <a:ext cx="1239" cy="777"/>
            </a:xfrm>
            <a:prstGeom prst="line">
              <a:avLst/>
            </a:prstGeom>
            <a:noFill/>
            <a:ln w="57150">
              <a:solidFill>
                <a:srgbClr val="0000FF"/>
              </a:solidFill>
              <a:round/>
              <a:headEnd/>
              <a:tailEnd/>
            </a:ln>
            <a:effectLst/>
          </p:spPr>
          <p:txBody>
            <a:bodyPr/>
            <a:lstStyle/>
            <a:p>
              <a:endParaRPr lang="es-ES"/>
            </a:p>
          </p:txBody>
        </p:sp>
        <p:sp>
          <p:nvSpPr>
            <p:cNvPr id="7177" name="Line 9"/>
            <p:cNvSpPr>
              <a:spLocks noChangeShapeType="1"/>
            </p:cNvSpPr>
            <p:nvPr/>
          </p:nvSpPr>
          <p:spPr bwMode="auto">
            <a:xfrm flipH="1" flipV="1">
              <a:off x="1724" y="1797"/>
              <a:ext cx="82" cy="1452"/>
            </a:xfrm>
            <a:prstGeom prst="line">
              <a:avLst/>
            </a:prstGeom>
            <a:noFill/>
            <a:ln w="57150">
              <a:solidFill>
                <a:srgbClr val="0000FF"/>
              </a:solidFill>
              <a:prstDash val="dash"/>
              <a:round/>
              <a:headEnd/>
              <a:tailEnd/>
            </a:ln>
            <a:effectLst/>
          </p:spPr>
          <p:txBody>
            <a:bodyPr/>
            <a:lstStyle/>
            <a:p>
              <a:endParaRPr lang="es-ES"/>
            </a:p>
          </p:txBody>
        </p:sp>
      </p:grpSp>
      <p:grpSp>
        <p:nvGrpSpPr>
          <p:cNvPr id="7189" name="Group 21"/>
          <p:cNvGrpSpPr>
            <a:grpSpLocks/>
          </p:cNvGrpSpPr>
          <p:nvPr/>
        </p:nvGrpSpPr>
        <p:grpSpPr bwMode="auto">
          <a:xfrm>
            <a:off x="1476375" y="4365625"/>
            <a:ext cx="2735263" cy="1446213"/>
            <a:chOff x="930" y="2750"/>
            <a:chExt cx="1723" cy="911"/>
          </a:xfrm>
        </p:grpSpPr>
        <p:grpSp>
          <p:nvGrpSpPr>
            <p:cNvPr id="7182" name="Group 14"/>
            <p:cNvGrpSpPr>
              <a:grpSpLocks/>
            </p:cNvGrpSpPr>
            <p:nvPr/>
          </p:nvGrpSpPr>
          <p:grpSpPr bwMode="auto">
            <a:xfrm>
              <a:off x="1383" y="2750"/>
              <a:ext cx="843" cy="284"/>
              <a:chOff x="1383" y="2750"/>
              <a:chExt cx="843" cy="284"/>
            </a:xfrm>
          </p:grpSpPr>
          <p:sp>
            <p:nvSpPr>
              <p:cNvPr id="7178" name="Oval 10"/>
              <p:cNvSpPr>
                <a:spLocks noChangeArrowheads="1"/>
              </p:cNvSpPr>
              <p:nvPr/>
            </p:nvSpPr>
            <p:spPr bwMode="auto">
              <a:xfrm>
                <a:off x="2154" y="2931"/>
                <a:ext cx="72" cy="70"/>
              </a:xfrm>
              <a:prstGeom prst="ellipse">
                <a:avLst/>
              </a:prstGeom>
              <a:solidFill>
                <a:srgbClr val="FF0000"/>
              </a:solidFill>
              <a:ln w="9525">
                <a:solidFill>
                  <a:srgbClr val="FF0000"/>
                </a:solidFill>
                <a:round/>
                <a:headEnd/>
                <a:tailEnd/>
              </a:ln>
              <a:effectLst/>
            </p:spPr>
            <p:txBody>
              <a:bodyPr wrap="none" anchor="ctr"/>
              <a:lstStyle/>
              <a:p>
                <a:endParaRPr lang="es-ES"/>
              </a:p>
            </p:txBody>
          </p:sp>
          <p:sp>
            <p:nvSpPr>
              <p:cNvPr id="7179" name="Oval 11"/>
              <p:cNvSpPr>
                <a:spLocks noChangeArrowheads="1"/>
              </p:cNvSpPr>
              <p:nvPr/>
            </p:nvSpPr>
            <p:spPr bwMode="auto">
              <a:xfrm>
                <a:off x="1383" y="2976"/>
                <a:ext cx="62" cy="58"/>
              </a:xfrm>
              <a:prstGeom prst="ellipse">
                <a:avLst/>
              </a:prstGeom>
              <a:solidFill>
                <a:srgbClr val="FF0000"/>
              </a:solidFill>
              <a:ln w="9525">
                <a:solidFill>
                  <a:srgbClr val="FF0000"/>
                </a:solidFill>
                <a:round/>
                <a:headEnd/>
                <a:tailEnd/>
              </a:ln>
              <a:effectLst/>
            </p:spPr>
            <p:txBody>
              <a:bodyPr wrap="none" anchor="ctr"/>
              <a:lstStyle/>
              <a:p>
                <a:endParaRPr lang="es-ES"/>
              </a:p>
            </p:txBody>
          </p:sp>
          <p:sp>
            <p:nvSpPr>
              <p:cNvPr id="7180" name="Oval 12"/>
              <p:cNvSpPr>
                <a:spLocks noChangeArrowheads="1"/>
              </p:cNvSpPr>
              <p:nvPr/>
            </p:nvSpPr>
            <p:spPr bwMode="auto">
              <a:xfrm>
                <a:off x="1746" y="2750"/>
                <a:ext cx="58" cy="71"/>
              </a:xfrm>
              <a:prstGeom prst="ellipse">
                <a:avLst/>
              </a:prstGeom>
              <a:solidFill>
                <a:srgbClr val="FF0000"/>
              </a:solidFill>
              <a:ln w="9525">
                <a:solidFill>
                  <a:srgbClr val="FF0000"/>
                </a:solidFill>
                <a:round/>
                <a:headEnd/>
                <a:tailEnd/>
              </a:ln>
              <a:effectLst/>
            </p:spPr>
            <p:txBody>
              <a:bodyPr wrap="none" anchor="ctr"/>
              <a:lstStyle/>
              <a:p>
                <a:endParaRPr lang="es-ES"/>
              </a:p>
            </p:txBody>
          </p:sp>
        </p:grpSp>
        <p:sp>
          <p:nvSpPr>
            <p:cNvPr id="7183" name="Text Box 15"/>
            <p:cNvSpPr txBox="1">
              <a:spLocks noChangeArrowheads="1"/>
            </p:cNvSpPr>
            <p:nvPr/>
          </p:nvSpPr>
          <p:spPr bwMode="auto">
            <a:xfrm>
              <a:off x="930" y="3430"/>
              <a:ext cx="1723" cy="231"/>
            </a:xfrm>
            <a:prstGeom prst="rect">
              <a:avLst/>
            </a:prstGeom>
            <a:noFill/>
            <a:ln w="9525">
              <a:noFill/>
              <a:miter lim="800000"/>
              <a:headEnd/>
              <a:tailEnd/>
            </a:ln>
            <a:effectLst/>
          </p:spPr>
          <p:txBody>
            <a:bodyPr>
              <a:spAutoFit/>
            </a:bodyPr>
            <a:lstStyle/>
            <a:p>
              <a:pPr algn="ctr">
                <a:spcBef>
                  <a:spcPct val="50000"/>
                </a:spcBef>
              </a:pPr>
              <a:r>
                <a:rPr lang="es-ES"/>
                <a:t>Contacto Tripoidal</a:t>
              </a:r>
            </a:p>
          </p:txBody>
        </p:sp>
      </p:grpSp>
      <p:sp>
        <p:nvSpPr>
          <p:cNvPr id="7185" name="Freeform 17"/>
          <p:cNvSpPr>
            <a:spLocks/>
          </p:cNvSpPr>
          <p:nvPr/>
        </p:nvSpPr>
        <p:spPr bwMode="auto">
          <a:xfrm>
            <a:off x="5508625" y="3716338"/>
            <a:ext cx="2881313" cy="1223962"/>
          </a:xfrm>
          <a:custGeom>
            <a:avLst/>
            <a:gdLst/>
            <a:ahLst/>
            <a:cxnLst>
              <a:cxn ang="0">
                <a:pos x="0" y="0"/>
              </a:cxn>
              <a:cxn ang="0">
                <a:pos x="862" y="1361"/>
              </a:cxn>
              <a:cxn ang="0">
                <a:pos x="1814" y="0"/>
              </a:cxn>
            </a:cxnLst>
            <a:rect l="0" t="0" r="r" b="b"/>
            <a:pathLst>
              <a:path w="1814" h="1361">
                <a:moveTo>
                  <a:pt x="0" y="0"/>
                </a:moveTo>
                <a:cubicBezTo>
                  <a:pt x="280" y="680"/>
                  <a:pt x="560" y="1361"/>
                  <a:pt x="862" y="1361"/>
                </a:cubicBezTo>
                <a:cubicBezTo>
                  <a:pt x="1164" y="1361"/>
                  <a:pt x="1489" y="680"/>
                  <a:pt x="1814" y="0"/>
                </a:cubicBezTo>
              </a:path>
            </a:pathLst>
          </a:custGeom>
          <a:noFill/>
          <a:ln w="57150" cmpd="sng">
            <a:solidFill>
              <a:schemeClr val="tx1"/>
            </a:solidFill>
            <a:round/>
            <a:headEnd/>
            <a:tailEnd/>
          </a:ln>
          <a:effectLst/>
        </p:spPr>
        <p:txBody>
          <a:bodyPr/>
          <a:lstStyle/>
          <a:p>
            <a:endParaRPr lang="es-ES"/>
          </a:p>
        </p:txBody>
      </p:sp>
      <p:sp>
        <p:nvSpPr>
          <p:cNvPr id="7186" name="Line 18"/>
          <p:cNvSpPr>
            <a:spLocks noChangeShapeType="1"/>
          </p:cNvSpPr>
          <p:nvPr/>
        </p:nvSpPr>
        <p:spPr bwMode="auto">
          <a:xfrm>
            <a:off x="6110288" y="4914900"/>
            <a:ext cx="1462087" cy="98425"/>
          </a:xfrm>
          <a:prstGeom prst="line">
            <a:avLst/>
          </a:prstGeom>
          <a:noFill/>
          <a:ln w="57150">
            <a:solidFill>
              <a:srgbClr val="0000FF"/>
            </a:solidFill>
            <a:round/>
            <a:headEnd/>
            <a:tailEnd/>
          </a:ln>
          <a:effectLst/>
        </p:spPr>
        <p:txBody>
          <a:bodyPr/>
          <a:lstStyle/>
          <a:p>
            <a:endParaRPr lang="es-ES"/>
          </a:p>
        </p:txBody>
      </p:sp>
      <p:grpSp>
        <p:nvGrpSpPr>
          <p:cNvPr id="7190" name="Group 22"/>
          <p:cNvGrpSpPr>
            <a:grpSpLocks/>
          </p:cNvGrpSpPr>
          <p:nvPr/>
        </p:nvGrpSpPr>
        <p:grpSpPr bwMode="auto">
          <a:xfrm>
            <a:off x="4932363" y="4868863"/>
            <a:ext cx="4211637" cy="942975"/>
            <a:chOff x="3107" y="3067"/>
            <a:chExt cx="2653" cy="594"/>
          </a:xfrm>
        </p:grpSpPr>
        <p:sp>
          <p:nvSpPr>
            <p:cNvPr id="7187" name="Oval 19"/>
            <p:cNvSpPr>
              <a:spLocks noChangeArrowheads="1"/>
            </p:cNvSpPr>
            <p:nvPr/>
          </p:nvSpPr>
          <p:spPr bwMode="auto">
            <a:xfrm>
              <a:off x="4286" y="3067"/>
              <a:ext cx="48" cy="60"/>
            </a:xfrm>
            <a:prstGeom prst="ellipse">
              <a:avLst/>
            </a:prstGeom>
            <a:solidFill>
              <a:srgbClr val="FF0000"/>
            </a:solidFill>
            <a:ln w="9525">
              <a:solidFill>
                <a:srgbClr val="FF0000"/>
              </a:solidFill>
              <a:round/>
              <a:headEnd/>
              <a:tailEnd/>
            </a:ln>
            <a:effectLst/>
          </p:spPr>
          <p:txBody>
            <a:bodyPr wrap="none" anchor="ctr"/>
            <a:lstStyle/>
            <a:p>
              <a:endParaRPr lang="es-ES"/>
            </a:p>
          </p:txBody>
        </p:sp>
        <p:sp>
          <p:nvSpPr>
            <p:cNvPr id="7188" name="Text Box 20"/>
            <p:cNvSpPr txBox="1">
              <a:spLocks noChangeArrowheads="1"/>
            </p:cNvSpPr>
            <p:nvPr/>
          </p:nvSpPr>
          <p:spPr bwMode="auto">
            <a:xfrm>
              <a:off x="3107" y="3430"/>
              <a:ext cx="2653" cy="231"/>
            </a:xfrm>
            <a:prstGeom prst="rect">
              <a:avLst/>
            </a:prstGeom>
            <a:noFill/>
            <a:ln w="9525">
              <a:noFill/>
              <a:miter lim="800000"/>
              <a:headEnd/>
              <a:tailEnd/>
            </a:ln>
            <a:effectLst/>
          </p:spPr>
          <p:txBody>
            <a:bodyPr>
              <a:spAutoFit/>
            </a:bodyPr>
            <a:lstStyle/>
            <a:p>
              <a:pPr>
                <a:spcBef>
                  <a:spcPct val="50000"/>
                </a:spcBef>
              </a:pPr>
              <a:r>
                <a:rPr lang="es-ES"/>
                <a:t>Contacto    Cúspide-Superficie Plana</a:t>
              </a:r>
            </a:p>
          </p:txBody>
        </p:sp>
      </p:grpSp>
    </p:spTree>
    <p:custDataLst>
      <p:tags r:id="rId1"/>
    </p:custDataLst>
  </p:cSld>
  <p:clrMapOvr>
    <a:masterClrMapping/>
  </p:clrMapOvr>
  <p:transition advTm="145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81"/>
                                        </p:tgtEl>
                                        <p:attrNameLst>
                                          <p:attrName>style.visibility</p:attrName>
                                        </p:attrNameLst>
                                      </p:cBhvr>
                                      <p:to>
                                        <p:strVal val="visible"/>
                                      </p:to>
                                    </p:set>
                                    <p:animEffect transition="in" filter="fade">
                                      <p:cBhvr>
                                        <p:cTn id="7" dur="2000"/>
                                        <p:tgtEl>
                                          <p:spTgt spid="718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174"/>
                                        </p:tgtEl>
                                        <p:attrNameLst>
                                          <p:attrName>style.visibility</p:attrName>
                                        </p:attrNameLst>
                                      </p:cBhvr>
                                      <p:to>
                                        <p:strVal val="visible"/>
                                      </p:to>
                                    </p:set>
                                    <p:animEffect transition="in" filter="slide(fromTop)">
                                      <p:cBhvr>
                                        <p:cTn id="12" dur="1000"/>
                                        <p:tgtEl>
                                          <p:spTgt spid="71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86"/>
                                        </p:tgtEl>
                                        <p:attrNameLst>
                                          <p:attrName>style.visibility</p:attrName>
                                        </p:attrNameLst>
                                      </p:cBhvr>
                                      <p:to>
                                        <p:strVal val="visible"/>
                                      </p:to>
                                    </p:set>
                                    <p:animEffect transition="in" filter="fade">
                                      <p:cBhvr>
                                        <p:cTn id="17" dur="2000"/>
                                        <p:tgtEl>
                                          <p:spTgt spid="718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7185"/>
                                        </p:tgtEl>
                                        <p:attrNameLst>
                                          <p:attrName>style.visibility</p:attrName>
                                        </p:attrNameLst>
                                      </p:cBhvr>
                                      <p:to>
                                        <p:strVal val="visible"/>
                                      </p:to>
                                    </p:set>
                                    <p:animEffect transition="in" filter="slide(fromTop)">
                                      <p:cBhvr>
                                        <p:cTn id="22" dur="1000"/>
                                        <p:tgtEl>
                                          <p:spTgt spid="7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85" grpId="0" animBg="1"/>
      <p:bldP spid="718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A706B6B2-4122-4D91-B409-525F7FCDB4E6}" type="slidenum">
              <a:rPr lang="es-ES"/>
              <a:pPr/>
              <a:t>4</a:t>
            </a:fld>
            <a:endParaRPr lang="es-ES"/>
          </a:p>
        </p:txBody>
      </p:sp>
      <p:sp>
        <p:nvSpPr>
          <p:cNvPr id="6" name="5 Marcador de pie de página"/>
          <p:cNvSpPr>
            <a:spLocks noGrp="1"/>
          </p:cNvSpPr>
          <p:nvPr>
            <p:ph type="ftr" sz="quarter" idx="12"/>
          </p:nvPr>
        </p:nvSpPr>
        <p:spPr/>
        <p:txBody>
          <a:bodyPr/>
          <a:lstStyle/>
          <a:p>
            <a:r>
              <a:rPr lang="es-ES"/>
              <a:t>Facultad de Tecnologías de la Salud</a:t>
            </a:r>
          </a:p>
          <a:p>
            <a:r>
              <a:rPr lang="es-ES"/>
              <a:t>I.S.C.M.C.H.</a:t>
            </a:r>
          </a:p>
        </p:txBody>
      </p:sp>
      <p:sp>
        <p:nvSpPr>
          <p:cNvPr id="8194" name="AutoShape 2"/>
          <p:cNvSpPr>
            <a:spLocks noGrp="1" noChangeArrowheads="1"/>
          </p:cNvSpPr>
          <p:nvPr>
            <p:ph type="title"/>
          </p:nvPr>
        </p:nvSpPr>
        <p:spPr/>
        <p:txBody>
          <a:bodyPr/>
          <a:lstStyle/>
          <a:p>
            <a:r>
              <a:rPr lang="es-ES" sz="3200"/>
              <a:t>Preparación del Caso para el Encerado Morfofuncional del 1er Molar Superior: </a:t>
            </a:r>
          </a:p>
        </p:txBody>
      </p:sp>
      <p:sp>
        <p:nvSpPr>
          <p:cNvPr id="8195" name="Rectangle 3"/>
          <p:cNvSpPr>
            <a:spLocks noGrp="1" noChangeArrowheads="1"/>
          </p:cNvSpPr>
          <p:nvPr>
            <p:ph type="body" idx="1"/>
          </p:nvPr>
        </p:nvSpPr>
        <p:spPr>
          <a:xfrm>
            <a:off x="838200" y="2362200"/>
            <a:ext cx="7693025" cy="4019550"/>
          </a:xfrm>
        </p:spPr>
        <p:txBody>
          <a:bodyPr/>
          <a:lstStyle/>
          <a:p>
            <a:pPr marL="533400" indent="-533400"/>
            <a:r>
              <a:rPr lang="es-ES" sz="1600"/>
              <a:t>Se comienza con los modelos exactamente montados en articulador promediado, semi-ajustable o ajustable. Se elabora un muñón individual removible del diente (dado individual).</a:t>
            </a:r>
          </a:p>
          <a:p>
            <a:pPr marL="533400" indent="-533400"/>
            <a:r>
              <a:rPr lang="es-ES" sz="1600"/>
              <a:t>Se aplica un medio de separación (liquido separante) al muñón del dado individual de forma que pueda retirarse fácilmente el patrón final de cera. Utilizando espátulas para cera, una fuente de calor y cera para incrustaciones se forma un recubrimiento de cera que cubrirá toda la preparación.</a:t>
            </a:r>
          </a:p>
          <a:p>
            <a:pPr marL="533400" indent="-533400"/>
            <a:r>
              <a:rPr lang="es-ES" sz="1600">
                <a:solidFill>
                  <a:srgbClr val="009900"/>
                </a:solidFill>
              </a:rPr>
              <a:t>Se examina la superficie oclusal de la hemiarcada donde esta ubicado el diente, apreciando las líneas buco-oclusal, linguo-oclusal y de la fosa central.  Utilizando como guía la posición de las puntas de las cúspides adyacentes, se trazan estas líneas en la tabla oclusal que se ha elaborado en el recubrimiento de cera.</a:t>
            </a:r>
          </a:p>
          <a:p>
            <a:pPr marL="533400" indent="-533400"/>
            <a:r>
              <a:rPr lang="es-ES" sz="1600"/>
              <a:t>Se cierra el articulador y se intenta visualizar las localizaciones mesio-distales apropiadas de las cúspides céntricas en la línea ocluso-lingual. </a:t>
            </a:r>
          </a:p>
          <a:p>
            <a:pPr marL="533400" indent="-533400"/>
            <a:endParaRPr lang="es-ES" sz="160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FE9AE9EF-A4F6-4476-8921-6B9390A73FB7}" type="slidenum">
              <a:rPr lang="es-ES"/>
              <a:pPr/>
              <a:t>5</a:t>
            </a:fld>
            <a:endParaRPr lang="es-ES"/>
          </a:p>
        </p:txBody>
      </p:sp>
      <p:sp>
        <p:nvSpPr>
          <p:cNvPr id="9218" name="AutoShape 2"/>
          <p:cNvSpPr>
            <a:spLocks noGrp="1" noChangeArrowheads="1"/>
          </p:cNvSpPr>
          <p:nvPr>
            <p:ph type="title"/>
          </p:nvPr>
        </p:nvSpPr>
        <p:spPr/>
        <p:txBody>
          <a:bodyPr/>
          <a:lstStyle/>
          <a:p>
            <a:r>
              <a:rPr lang="es-ES"/>
              <a:t>Líneas Oclusales</a:t>
            </a:r>
          </a:p>
        </p:txBody>
      </p:sp>
      <p:pic>
        <p:nvPicPr>
          <p:cNvPr id="9220" name="Picture 4" descr="lineas oclusales"/>
          <p:cNvPicPr>
            <a:picLocks noChangeAspect="1" noChangeArrowheads="1"/>
          </p:cNvPicPr>
          <p:nvPr>
            <p:ph idx="1"/>
          </p:nvPr>
        </p:nvPicPr>
        <p:blipFill>
          <a:blip r:embed="rId3"/>
          <a:srcRect/>
          <a:stretch>
            <a:fillRect/>
          </a:stretch>
        </p:blipFill>
        <p:spPr>
          <a:xfrm>
            <a:off x="3835400" y="2349500"/>
            <a:ext cx="1473200" cy="3724275"/>
          </a:xfrm>
          <a:noFill/>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número de diapositiva"/>
          <p:cNvSpPr>
            <a:spLocks noGrp="1"/>
          </p:cNvSpPr>
          <p:nvPr>
            <p:ph type="sldNum" sz="quarter" idx="11"/>
          </p:nvPr>
        </p:nvSpPr>
        <p:spPr/>
        <p:txBody>
          <a:bodyPr/>
          <a:lstStyle/>
          <a:p>
            <a:fld id="{6E936168-7DA7-4AC0-AEB8-3A2F977AC093}" type="slidenum">
              <a:rPr lang="es-ES"/>
              <a:pPr/>
              <a:t>6</a:t>
            </a:fld>
            <a:endParaRPr lang="es-ES"/>
          </a:p>
        </p:txBody>
      </p:sp>
      <p:sp>
        <p:nvSpPr>
          <p:cNvPr id="10242" name="AutoShape 2"/>
          <p:cNvSpPr>
            <a:spLocks noGrp="1" noChangeArrowheads="1"/>
          </p:cNvSpPr>
          <p:nvPr>
            <p:ph type="title"/>
          </p:nvPr>
        </p:nvSpPr>
        <p:spPr/>
        <p:txBody>
          <a:bodyPr/>
          <a:lstStyle/>
          <a:p>
            <a:r>
              <a:rPr lang="es-ES"/>
              <a:t>Tipos de Ceras</a:t>
            </a:r>
          </a:p>
        </p:txBody>
      </p:sp>
      <p:sp>
        <p:nvSpPr>
          <p:cNvPr id="10243" name="Rectangle 3"/>
          <p:cNvSpPr>
            <a:spLocks noGrp="1" noChangeArrowheads="1"/>
          </p:cNvSpPr>
          <p:nvPr>
            <p:ph type="body" idx="1"/>
          </p:nvPr>
        </p:nvSpPr>
        <p:spPr/>
        <p:txBody>
          <a:bodyPr/>
          <a:lstStyle/>
          <a:p>
            <a:r>
              <a:rPr lang="es-ES"/>
              <a:t>Ceras de incrustación de diferentes colores</a:t>
            </a:r>
          </a:p>
        </p:txBody>
      </p:sp>
      <p:sp>
        <p:nvSpPr>
          <p:cNvPr id="10244" name="AutoShape 4"/>
          <p:cNvSpPr>
            <a:spLocks noChangeArrowheads="1"/>
          </p:cNvSpPr>
          <p:nvPr/>
        </p:nvSpPr>
        <p:spPr bwMode="auto">
          <a:xfrm>
            <a:off x="1258888" y="3429000"/>
            <a:ext cx="1079500" cy="1584325"/>
          </a:xfrm>
          <a:prstGeom prst="can">
            <a:avLst>
              <a:gd name="adj" fmla="val 36691"/>
            </a:avLst>
          </a:prstGeom>
          <a:solidFill>
            <a:srgbClr val="FFFF99"/>
          </a:solidFill>
          <a:ln w="9525">
            <a:solidFill>
              <a:schemeClr val="tx1"/>
            </a:solidFill>
            <a:round/>
            <a:headEnd/>
            <a:tailEnd/>
          </a:ln>
          <a:effectLst/>
        </p:spPr>
        <p:txBody>
          <a:bodyPr wrap="none" anchor="ctr"/>
          <a:lstStyle/>
          <a:p>
            <a:endParaRPr lang="es-ES"/>
          </a:p>
        </p:txBody>
      </p:sp>
      <p:sp>
        <p:nvSpPr>
          <p:cNvPr id="10245" name="AutoShape 5"/>
          <p:cNvSpPr>
            <a:spLocks noChangeArrowheads="1"/>
          </p:cNvSpPr>
          <p:nvPr/>
        </p:nvSpPr>
        <p:spPr bwMode="auto">
          <a:xfrm>
            <a:off x="3132138" y="3429000"/>
            <a:ext cx="1079500" cy="1584325"/>
          </a:xfrm>
          <a:prstGeom prst="can">
            <a:avLst>
              <a:gd name="adj" fmla="val 36691"/>
            </a:avLst>
          </a:prstGeom>
          <a:solidFill>
            <a:srgbClr val="0000FF"/>
          </a:solidFill>
          <a:ln w="9525">
            <a:solidFill>
              <a:schemeClr val="tx1"/>
            </a:solidFill>
            <a:round/>
            <a:headEnd/>
            <a:tailEnd/>
          </a:ln>
          <a:effectLst/>
        </p:spPr>
        <p:txBody>
          <a:bodyPr wrap="none" anchor="ctr"/>
          <a:lstStyle/>
          <a:p>
            <a:endParaRPr lang="es-ES"/>
          </a:p>
        </p:txBody>
      </p:sp>
      <p:sp>
        <p:nvSpPr>
          <p:cNvPr id="10246" name="AutoShape 6"/>
          <p:cNvSpPr>
            <a:spLocks noChangeArrowheads="1"/>
          </p:cNvSpPr>
          <p:nvPr/>
        </p:nvSpPr>
        <p:spPr bwMode="auto">
          <a:xfrm>
            <a:off x="4932363" y="3429000"/>
            <a:ext cx="1079500" cy="1584325"/>
          </a:xfrm>
          <a:prstGeom prst="can">
            <a:avLst>
              <a:gd name="adj" fmla="val 36691"/>
            </a:avLst>
          </a:prstGeom>
          <a:solidFill>
            <a:srgbClr val="009900"/>
          </a:solidFill>
          <a:ln w="9525">
            <a:solidFill>
              <a:schemeClr val="tx1"/>
            </a:solidFill>
            <a:round/>
            <a:headEnd/>
            <a:tailEnd/>
          </a:ln>
          <a:effectLst/>
        </p:spPr>
        <p:txBody>
          <a:bodyPr wrap="none" anchor="ctr"/>
          <a:lstStyle/>
          <a:p>
            <a:endParaRPr lang="es-ES"/>
          </a:p>
        </p:txBody>
      </p:sp>
      <p:sp>
        <p:nvSpPr>
          <p:cNvPr id="10247" name="AutoShape 7"/>
          <p:cNvSpPr>
            <a:spLocks noChangeArrowheads="1"/>
          </p:cNvSpPr>
          <p:nvPr/>
        </p:nvSpPr>
        <p:spPr bwMode="auto">
          <a:xfrm>
            <a:off x="6732588" y="3429000"/>
            <a:ext cx="1079500" cy="1584325"/>
          </a:xfrm>
          <a:prstGeom prst="can">
            <a:avLst>
              <a:gd name="adj" fmla="val 36691"/>
            </a:avLst>
          </a:prstGeom>
          <a:solidFill>
            <a:srgbClr val="FF0000"/>
          </a:solidFill>
          <a:ln w="9525">
            <a:solidFill>
              <a:schemeClr val="tx1"/>
            </a:solidFill>
            <a:round/>
            <a:headEnd/>
            <a:tailEnd/>
          </a:ln>
          <a:effectLst/>
        </p:spPr>
        <p:txBody>
          <a:bodyPr wrap="none" anchor="ctr"/>
          <a:lstStyle/>
          <a:p>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slide(fromBottom)">
                                      <p:cBhvr>
                                        <p:cTn id="7" dur="500"/>
                                        <p:tgtEl>
                                          <p:spTgt spid="10244"/>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0245"/>
                                        </p:tgtEl>
                                        <p:attrNameLst>
                                          <p:attrName>style.visibility</p:attrName>
                                        </p:attrNameLst>
                                      </p:cBhvr>
                                      <p:to>
                                        <p:strVal val="visible"/>
                                      </p:to>
                                    </p:set>
                                    <p:animEffect transition="in" filter="slide(fromBottom)">
                                      <p:cBhvr>
                                        <p:cTn id="11" dur="500"/>
                                        <p:tgtEl>
                                          <p:spTgt spid="10245"/>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0246"/>
                                        </p:tgtEl>
                                        <p:attrNameLst>
                                          <p:attrName>style.visibility</p:attrName>
                                        </p:attrNameLst>
                                      </p:cBhvr>
                                      <p:to>
                                        <p:strVal val="visible"/>
                                      </p:to>
                                    </p:set>
                                    <p:animEffect transition="in" filter="slide(fromBottom)">
                                      <p:cBhvr>
                                        <p:cTn id="15" dur="500"/>
                                        <p:tgtEl>
                                          <p:spTgt spid="10246"/>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10247"/>
                                        </p:tgtEl>
                                        <p:attrNameLst>
                                          <p:attrName>style.visibility</p:attrName>
                                        </p:attrNameLst>
                                      </p:cBhvr>
                                      <p:to>
                                        <p:strVal val="visible"/>
                                      </p:to>
                                    </p:set>
                                    <p:animEffect transition="in" filter="slide(fromBottom)">
                                      <p:cBhvr>
                                        <p:cTn id="19"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P spid="10246" grpId="0" animBg="1"/>
      <p:bldP spid="102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93E9CDCD-FA75-43F3-967C-0597A64E3A6C}" type="slidenum">
              <a:rPr lang="es-ES"/>
              <a:pPr/>
              <a:t>7</a:t>
            </a:fld>
            <a:endParaRPr lang="es-ES"/>
          </a:p>
        </p:txBody>
      </p:sp>
      <p:sp>
        <p:nvSpPr>
          <p:cNvPr id="11266" name="AutoShape 2"/>
          <p:cNvSpPr>
            <a:spLocks noGrp="1" noChangeArrowheads="1"/>
          </p:cNvSpPr>
          <p:nvPr>
            <p:ph type="title"/>
          </p:nvPr>
        </p:nvSpPr>
        <p:spPr/>
        <p:txBody>
          <a:bodyPr/>
          <a:lstStyle/>
          <a:p>
            <a:r>
              <a:rPr lang="es-ES"/>
              <a:t>Cera Marfil</a:t>
            </a:r>
          </a:p>
        </p:txBody>
      </p:sp>
      <p:sp>
        <p:nvSpPr>
          <p:cNvPr id="11267" name="Rectangle 3"/>
          <p:cNvSpPr>
            <a:spLocks noGrp="1" noChangeArrowheads="1"/>
          </p:cNvSpPr>
          <p:nvPr>
            <p:ph type="body" idx="1"/>
          </p:nvPr>
        </p:nvSpPr>
        <p:spPr/>
        <p:txBody>
          <a:bodyPr/>
          <a:lstStyle/>
          <a:p>
            <a:pPr>
              <a:lnSpc>
                <a:spcPct val="250000"/>
              </a:lnSpc>
              <a:buClr>
                <a:srgbClr val="FFFF99"/>
              </a:buClr>
              <a:buSzPct val="150000"/>
            </a:pPr>
            <a:r>
              <a:rPr lang="es-ES"/>
              <a:t> Puntos de Cúspides de apoyo o céntricas***</a:t>
            </a:r>
          </a:p>
          <a:p>
            <a:pPr>
              <a:lnSpc>
                <a:spcPct val="250000"/>
              </a:lnSpc>
              <a:buClr>
                <a:srgbClr val="FFFF99"/>
              </a:buClr>
              <a:buSzPct val="150000"/>
            </a:pPr>
            <a:r>
              <a:rPr lang="es-ES"/>
              <a:t> Puntos de las cúspides no céntricas	</a:t>
            </a:r>
          </a:p>
          <a:p>
            <a:pPr>
              <a:lnSpc>
                <a:spcPct val="250000"/>
              </a:lnSpc>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E5BC6B10-E0C3-4423-872F-80D01E52CDE2}" type="slidenum">
              <a:rPr lang="es-ES"/>
              <a:pPr/>
              <a:t>8</a:t>
            </a:fld>
            <a:endParaRPr lang="es-ES"/>
          </a:p>
        </p:txBody>
      </p:sp>
      <p:sp>
        <p:nvSpPr>
          <p:cNvPr id="12290" name="AutoShape 2"/>
          <p:cNvSpPr>
            <a:spLocks noGrp="1" noChangeArrowheads="1"/>
          </p:cNvSpPr>
          <p:nvPr>
            <p:ph type="title"/>
          </p:nvPr>
        </p:nvSpPr>
        <p:spPr/>
        <p:txBody>
          <a:bodyPr/>
          <a:lstStyle/>
          <a:p>
            <a:r>
              <a:rPr lang="es-ES"/>
              <a:t>Cera Azul</a:t>
            </a:r>
          </a:p>
        </p:txBody>
      </p:sp>
      <p:sp>
        <p:nvSpPr>
          <p:cNvPr id="12291" name="Rectangle 3"/>
          <p:cNvSpPr>
            <a:spLocks noGrp="1" noChangeArrowheads="1"/>
          </p:cNvSpPr>
          <p:nvPr>
            <p:ph type="body" idx="1"/>
          </p:nvPr>
        </p:nvSpPr>
        <p:spPr/>
        <p:txBody>
          <a:bodyPr/>
          <a:lstStyle/>
          <a:p>
            <a:pPr>
              <a:lnSpc>
                <a:spcPct val="230000"/>
              </a:lnSpc>
              <a:buClr>
                <a:srgbClr val="0000FF"/>
              </a:buClr>
              <a:buSzPct val="150000"/>
            </a:pPr>
            <a:r>
              <a:rPr lang="es-ES"/>
              <a:t> Bordes marginales mesiales y distales***</a:t>
            </a:r>
          </a:p>
          <a:p>
            <a:pPr>
              <a:lnSpc>
                <a:spcPct val="230000"/>
              </a:lnSpc>
              <a:buClr>
                <a:srgbClr val="0000FF"/>
              </a:buClr>
              <a:buSzPct val="150000"/>
            </a:pPr>
            <a:r>
              <a:rPr lang="es-ES"/>
              <a:t> Área de contacto de la fosa central***</a:t>
            </a:r>
          </a:p>
          <a:p>
            <a:pPr>
              <a:lnSpc>
                <a:spcPct val="230000"/>
              </a:lnSpc>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9C2A00CD-E279-49CD-B326-9A8B8F06BEC7}" type="slidenum">
              <a:rPr lang="es-ES"/>
              <a:pPr/>
              <a:t>9</a:t>
            </a:fld>
            <a:endParaRPr lang="es-ES"/>
          </a:p>
        </p:txBody>
      </p:sp>
      <p:sp>
        <p:nvSpPr>
          <p:cNvPr id="18434" name="AutoShape 2"/>
          <p:cNvSpPr>
            <a:spLocks noGrp="1" noChangeArrowheads="1"/>
          </p:cNvSpPr>
          <p:nvPr>
            <p:ph type="title"/>
          </p:nvPr>
        </p:nvSpPr>
        <p:spPr/>
        <p:txBody>
          <a:bodyPr/>
          <a:lstStyle/>
          <a:p>
            <a:r>
              <a:rPr lang="es-ES"/>
              <a:t>Cera Verde</a:t>
            </a:r>
          </a:p>
        </p:txBody>
      </p:sp>
      <p:sp>
        <p:nvSpPr>
          <p:cNvPr id="18435" name="Rectangle 3"/>
          <p:cNvSpPr>
            <a:spLocks noGrp="1" noChangeArrowheads="1"/>
          </p:cNvSpPr>
          <p:nvPr>
            <p:ph type="body" idx="1"/>
          </p:nvPr>
        </p:nvSpPr>
        <p:spPr/>
        <p:txBody>
          <a:bodyPr/>
          <a:lstStyle/>
          <a:p>
            <a:pPr>
              <a:lnSpc>
                <a:spcPct val="200000"/>
              </a:lnSpc>
              <a:buClr>
                <a:srgbClr val="009900"/>
              </a:buClr>
              <a:buSzPct val="150000"/>
            </a:pPr>
            <a:r>
              <a:rPr lang="es-ES"/>
              <a:t> Bordes mesiales y distales de las cúspides  céntricas</a:t>
            </a:r>
          </a:p>
          <a:p>
            <a:pPr>
              <a:lnSpc>
                <a:spcPct val="200000"/>
              </a:lnSpc>
              <a:buClr>
                <a:srgbClr val="009900"/>
              </a:buClr>
              <a:buSzPct val="150000"/>
            </a:pPr>
            <a:r>
              <a:rPr lang="es-ES"/>
              <a:t> Bordes mesiales y distales de las cúspides no céntricas</a:t>
            </a:r>
          </a:p>
          <a:p>
            <a:pPr>
              <a:lnSpc>
                <a:spcPct val="200000"/>
              </a:lnSpc>
              <a:buFont typeface="Wingdings" pitchFamily="2" charset="2"/>
              <a:buNone/>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6|2.3|2.1|1.6"/>
</p:tagLst>
</file>

<file path=ppt/theme/theme1.xml><?xml version="1.0" encoding="utf-8"?>
<a:theme xmlns:a="http://schemas.openxmlformats.org/drawingml/2006/main" name="Introducción al Encerado Morfofuncional">
  <a:themeElements>
    <a:clrScheme name="Cápsula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fontScheme name="Cápsu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ápsula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ápsula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ápsula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ápsula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ápsula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ápsula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ápsula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Introducción al Encerado Morfofuncional</Template>
  <TotalTime>3</TotalTime>
  <Words>1593</Words>
  <Application>Microsoft PowerPoint</Application>
  <PresentationFormat>Presentación en pantalla (4:3)</PresentationFormat>
  <Paragraphs>163</Paragraphs>
  <Slides>24</Slides>
  <Notes>24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Wingdings</vt:lpstr>
      <vt:lpstr>Times New Roman</vt:lpstr>
      <vt:lpstr>Palace Script MT Semi Bold</vt:lpstr>
      <vt:lpstr>Introducción al Encerado Morfofuncional</vt:lpstr>
      <vt:lpstr>Introducción al Encerado Morfofuncional</vt:lpstr>
      <vt:lpstr>En el Encerado Morfofuncional es Importante Conocer:</vt:lpstr>
      <vt:lpstr>Tipos de Contactos Posteriores</vt:lpstr>
      <vt:lpstr>Preparación del Caso para el Encerado Morfofuncional del 1er Molar Superior: </vt:lpstr>
      <vt:lpstr>Líneas Oclusales</vt:lpstr>
      <vt:lpstr>Tipos de Ceras</vt:lpstr>
      <vt:lpstr>Cera Marfil</vt:lpstr>
      <vt:lpstr>Cera Azul</vt:lpstr>
      <vt:lpstr>Cera Verde</vt:lpstr>
      <vt:lpstr>Cera Roja</vt:lpstr>
      <vt:lpstr>Diapositiva 11</vt:lpstr>
      <vt:lpstr>Pasos en el           Encerado Morfofuncional del                         Primer Molar Superior</vt:lpstr>
      <vt:lpstr>Paso # 1</vt:lpstr>
      <vt:lpstr>Paso # 2</vt:lpstr>
      <vt:lpstr>Paso # 2</vt:lpstr>
      <vt:lpstr>Paso # 3</vt:lpstr>
      <vt:lpstr>Paso # 4</vt:lpstr>
      <vt:lpstr>Paso # 5</vt:lpstr>
      <vt:lpstr>Paso # 6</vt:lpstr>
      <vt:lpstr>Paso # 7</vt:lpstr>
      <vt:lpstr>Paso # 8</vt:lpstr>
      <vt:lpstr>Paso # 9</vt:lpstr>
      <vt:lpstr>Paso # 10</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al Encerado Morfofuncional</dc:title>
  <dc:creator>Somato</dc:creator>
  <cp:lastModifiedBy>Somato</cp:lastModifiedBy>
  <cp:revision>1</cp:revision>
  <dcterms:created xsi:type="dcterms:W3CDTF">2021-02-03T12:30:11Z</dcterms:created>
  <dcterms:modified xsi:type="dcterms:W3CDTF">2021-02-03T12:33:44Z</dcterms:modified>
</cp:coreProperties>
</file>