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291" r:id="rId4"/>
    <p:sldId id="293" r:id="rId5"/>
    <p:sldId id="294" r:id="rId6"/>
    <p:sldId id="295" r:id="rId7"/>
    <p:sldId id="260" r:id="rId8"/>
    <p:sldId id="297" r:id="rId9"/>
    <p:sldId id="296" r:id="rId10"/>
    <p:sldId id="298" r:id="rId11"/>
    <p:sldId id="299" r:id="rId12"/>
    <p:sldId id="302" r:id="rId13"/>
    <p:sldId id="265" r:id="rId14"/>
    <p:sldId id="300" r:id="rId15"/>
    <p:sldId id="301" r:id="rId16"/>
    <p:sldId id="303" r:id="rId17"/>
    <p:sldId id="276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90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CBB9-F79A-4026-A7ED-D13A26CFEA77}" type="datetimeFigureOut">
              <a:rPr lang="es-ES_tradnl" smtClean="0"/>
              <a:t>01/01/2003</a:t>
            </a:fld>
            <a:endParaRPr lang="es-ES_tradn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624FB-AEFE-4D87-8A46-861D4FF02E0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4150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624FB-AEFE-4D87-8A46-861D4FF02E09}" type="slidenum">
              <a:rPr lang="es-ES_tradnl" smtClean="0"/>
              <a:t>4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2583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2" name="AutoShape 200"/>
          <p:cNvSpPr>
            <a:spLocks noChangeArrowheads="1"/>
          </p:cNvSpPr>
          <p:nvPr/>
        </p:nvSpPr>
        <p:spPr bwMode="gray">
          <a:xfrm>
            <a:off x="88901" y="52388"/>
            <a:ext cx="8994775" cy="5047060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dirty="0"/>
          </a:p>
        </p:txBody>
      </p:sp>
      <p:grpSp>
        <p:nvGrpSpPr>
          <p:cNvPr id="3273" name="Group 201"/>
          <p:cNvGrpSpPr>
            <a:grpSpLocks/>
          </p:cNvGrpSpPr>
          <p:nvPr/>
        </p:nvGrpSpPr>
        <p:grpSpPr bwMode="auto">
          <a:xfrm>
            <a:off x="250825" y="195263"/>
            <a:ext cx="8642350" cy="3618310"/>
            <a:chOff x="158" y="164"/>
            <a:chExt cx="5444" cy="3039"/>
          </a:xfrm>
        </p:grpSpPr>
        <p:sp>
          <p:nvSpPr>
            <p:cNvPr id="3274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CCC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3275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>
                <a:gd name="T0" fmla="*/ 0 w 35"/>
                <a:gd name="T1" fmla="*/ 165 h 172"/>
                <a:gd name="T2" fmla="*/ 7 w 35"/>
                <a:gd name="T3" fmla="*/ 172 h 172"/>
                <a:gd name="T4" fmla="*/ 14 w 35"/>
                <a:gd name="T5" fmla="*/ 158 h 172"/>
                <a:gd name="T6" fmla="*/ 25 w 35"/>
                <a:gd name="T7" fmla="*/ 169 h 172"/>
                <a:gd name="T8" fmla="*/ 25 w 35"/>
                <a:gd name="T9" fmla="*/ 165 h 172"/>
                <a:gd name="T10" fmla="*/ 25 w 35"/>
                <a:gd name="T11" fmla="*/ 162 h 172"/>
                <a:gd name="T12" fmla="*/ 25 w 35"/>
                <a:gd name="T13" fmla="*/ 155 h 172"/>
                <a:gd name="T14" fmla="*/ 21 w 35"/>
                <a:gd name="T15" fmla="*/ 144 h 172"/>
                <a:gd name="T16" fmla="*/ 21 w 35"/>
                <a:gd name="T17" fmla="*/ 141 h 172"/>
                <a:gd name="T18" fmla="*/ 17 w 35"/>
                <a:gd name="T19" fmla="*/ 134 h 172"/>
                <a:gd name="T20" fmla="*/ 17 w 35"/>
                <a:gd name="T21" fmla="*/ 123 h 172"/>
                <a:gd name="T22" fmla="*/ 21 w 35"/>
                <a:gd name="T23" fmla="*/ 116 h 172"/>
                <a:gd name="T24" fmla="*/ 25 w 35"/>
                <a:gd name="T25" fmla="*/ 109 h 172"/>
                <a:gd name="T26" fmla="*/ 32 w 35"/>
                <a:gd name="T27" fmla="*/ 106 h 172"/>
                <a:gd name="T28" fmla="*/ 35 w 35"/>
                <a:gd name="T29" fmla="*/ 98 h 172"/>
                <a:gd name="T30" fmla="*/ 35 w 35"/>
                <a:gd name="T31" fmla="*/ 91 h 172"/>
                <a:gd name="T32" fmla="*/ 35 w 35"/>
                <a:gd name="T33" fmla="*/ 88 h 172"/>
                <a:gd name="T34" fmla="*/ 32 w 35"/>
                <a:gd name="T35" fmla="*/ 84 h 172"/>
                <a:gd name="T36" fmla="*/ 32 w 35"/>
                <a:gd name="T37" fmla="*/ 77 h 172"/>
                <a:gd name="T38" fmla="*/ 32 w 35"/>
                <a:gd name="T39" fmla="*/ 70 h 172"/>
                <a:gd name="T40" fmla="*/ 32 w 35"/>
                <a:gd name="T41" fmla="*/ 63 h 172"/>
                <a:gd name="T42" fmla="*/ 28 w 35"/>
                <a:gd name="T43" fmla="*/ 53 h 172"/>
                <a:gd name="T44" fmla="*/ 28 w 35"/>
                <a:gd name="T45" fmla="*/ 46 h 172"/>
                <a:gd name="T46" fmla="*/ 28 w 35"/>
                <a:gd name="T47" fmla="*/ 39 h 172"/>
                <a:gd name="T48" fmla="*/ 25 w 35"/>
                <a:gd name="T49" fmla="*/ 35 h 172"/>
                <a:gd name="T50" fmla="*/ 25 w 35"/>
                <a:gd name="T51" fmla="*/ 35 h 172"/>
                <a:gd name="T52" fmla="*/ 25 w 35"/>
                <a:gd name="T53" fmla="*/ 28 h 172"/>
                <a:gd name="T54" fmla="*/ 25 w 35"/>
                <a:gd name="T55" fmla="*/ 21 h 172"/>
                <a:gd name="T56" fmla="*/ 25 w 35"/>
                <a:gd name="T57" fmla="*/ 10 h 172"/>
                <a:gd name="T58" fmla="*/ 28 w 35"/>
                <a:gd name="T59" fmla="*/ 7 h 172"/>
                <a:gd name="T60" fmla="*/ 28 w 35"/>
                <a:gd name="T61" fmla="*/ 3 h 172"/>
                <a:gd name="T62" fmla="*/ 25 w 35"/>
                <a:gd name="T63" fmla="*/ 3 h 172"/>
                <a:gd name="T64" fmla="*/ 25 w 35"/>
                <a:gd name="T65" fmla="*/ 0 h 172"/>
                <a:gd name="T66" fmla="*/ 21 w 35"/>
                <a:gd name="T67" fmla="*/ 0 h 172"/>
                <a:gd name="T68" fmla="*/ 17 w 35"/>
                <a:gd name="T69" fmla="*/ 0 h 172"/>
                <a:gd name="T70" fmla="*/ 14 w 35"/>
                <a:gd name="T71" fmla="*/ 3 h 172"/>
                <a:gd name="T72" fmla="*/ 14 w 35"/>
                <a:gd name="T73" fmla="*/ 10 h 172"/>
                <a:gd name="T74" fmla="*/ 10 w 35"/>
                <a:gd name="T75" fmla="*/ 14 h 172"/>
                <a:gd name="T76" fmla="*/ 10 w 35"/>
                <a:gd name="T77" fmla="*/ 21 h 172"/>
                <a:gd name="T78" fmla="*/ 7 w 35"/>
                <a:gd name="T79" fmla="*/ 21 h 172"/>
                <a:gd name="T80" fmla="*/ 3 w 35"/>
                <a:gd name="T81" fmla="*/ 42 h 172"/>
                <a:gd name="T82" fmla="*/ 3 w 35"/>
                <a:gd name="T83" fmla="*/ 42 h 172"/>
                <a:gd name="T84" fmla="*/ 3 w 35"/>
                <a:gd name="T85" fmla="*/ 49 h 172"/>
                <a:gd name="T86" fmla="*/ 7 w 35"/>
                <a:gd name="T87" fmla="*/ 56 h 172"/>
                <a:gd name="T88" fmla="*/ 7 w 35"/>
                <a:gd name="T89" fmla="*/ 60 h 172"/>
                <a:gd name="T90" fmla="*/ 7 w 35"/>
                <a:gd name="T91" fmla="*/ 70 h 172"/>
                <a:gd name="T92" fmla="*/ 7 w 35"/>
                <a:gd name="T93" fmla="*/ 91 h 172"/>
                <a:gd name="T94" fmla="*/ 7 w 35"/>
                <a:gd name="T95" fmla="*/ 113 h 172"/>
                <a:gd name="T96" fmla="*/ 7 w 35"/>
                <a:gd name="T97" fmla="*/ 134 h 172"/>
                <a:gd name="T98" fmla="*/ 7 w 35"/>
                <a:gd name="T99" fmla="*/ 144 h 172"/>
                <a:gd name="T100" fmla="*/ 7 w 35"/>
                <a:gd name="T101" fmla="*/ 148 h 172"/>
                <a:gd name="T102" fmla="*/ 3 w 35"/>
                <a:gd name="T103" fmla="*/ 155 h 172"/>
                <a:gd name="T104" fmla="*/ 3 w 35"/>
                <a:gd name="T105" fmla="*/ 158 h 172"/>
                <a:gd name="T106" fmla="*/ 0 w 35"/>
                <a:gd name="T107" fmla="*/ 165 h 172"/>
                <a:gd name="T108" fmla="*/ 0 w 35"/>
                <a:gd name="T109" fmla="*/ 1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76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4 h 4"/>
                <a:gd name="T4" fmla="*/ 7 w 7"/>
                <a:gd name="T5" fmla="*/ 4 h 4"/>
                <a:gd name="T6" fmla="*/ 3 w 7"/>
                <a:gd name="T7" fmla="*/ 4 h 4"/>
                <a:gd name="T8" fmla="*/ 0 w 7"/>
                <a:gd name="T9" fmla="*/ 0 h 4"/>
                <a:gd name="T10" fmla="*/ 3 w 7"/>
                <a:gd name="T11" fmla="*/ 4 h 4"/>
                <a:gd name="T12" fmla="*/ 7 w 7"/>
                <a:gd name="T13" fmla="*/ 4 h 4"/>
                <a:gd name="T14" fmla="*/ 7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77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>
                <a:gd name="T0" fmla="*/ 4 w 4"/>
                <a:gd name="T1" fmla="*/ 0 h 3"/>
                <a:gd name="T2" fmla="*/ 4 w 4"/>
                <a:gd name="T3" fmla="*/ 0 h 3"/>
                <a:gd name="T4" fmla="*/ 0 w 4"/>
                <a:gd name="T5" fmla="*/ 3 h 3"/>
                <a:gd name="T6" fmla="*/ 4 w 4"/>
                <a:gd name="T7" fmla="*/ 0 h 3"/>
                <a:gd name="T8" fmla="*/ 4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78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>
                <a:gd name="T0" fmla="*/ 0 w 7"/>
                <a:gd name="T1" fmla="*/ 4 h 4"/>
                <a:gd name="T2" fmla="*/ 3 w 7"/>
                <a:gd name="T3" fmla="*/ 4 h 4"/>
                <a:gd name="T4" fmla="*/ 7 w 7"/>
                <a:gd name="T5" fmla="*/ 0 h 4"/>
                <a:gd name="T6" fmla="*/ 3 w 7"/>
                <a:gd name="T7" fmla="*/ 4 h 4"/>
                <a:gd name="T8" fmla="*/ 0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79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  <a:gd name="T10" fmla="*/ 0 w 4"/>
                <a:gd name="T11" fmla="*/ 4 h 4"/>
                <a:gd name="T12" fmla="*/ 0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0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4 w 7"/>
                <a:gd name="T7" fmla="*/ 7 h 28"/>
                <a:gd name="T8" fmla="*/ 4 w 7"/>
                <a:gd name="T9" fmla="*/ 4 h 28"/>
                <a:gd name="T10" fmla="*/ 0 w 7"/>
                <a:gd name="T11" fmla="*/ 0 h 28"/>
                <a:gd name="T12" fmla="*/ 4 w 7"/>
                <a:gd name="T13" fmla="*/ 4 h 28"/>
                <a:gd name="T14" fmla="*/ 4 w 7"/>
                <a:gd name="T15" fmla="*/ 7 h 28"/>
                <a:gd name="T16" fmla="*/ 7 w 7"/>
                <a:gd name="T17" fmla="*/ 14 h 28"/>
                <a:gd name="T18" fmla="*/ 7 w 7"/>
                <a:gd name="T19" fmla="*/ 21 h 28"/>
                <a:gd name="T20" fmla="*/ 7 w 7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1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>
                <a:gd name="T0" fmla="*/ 7 w 7"/>
                <a:gd name="T1" fmla="*/ 0 h 4"/>
                <a:gd name="T2" fmla="*/ 4 w 7"/>
                <a:gd name="T3" fmla="*/ 4 h 4"/>
                <a:gd name="T4" fmla="*/ 0 w 7"/>
                <a:gd name="T5" fmla="*/ 4 h 4"/>
                <a:gd name="T6" fmla="*/ 7 w 7"/>
                <a:gd name="T7" fmla="*/ 0 h 4"/>
                <a:gd name="T8" fmla="*/ 7 w 7"/>
                <a:gd name="T9" fmla="*/ 0 h 4"/>
                <a:gd name="T10" fmla="*/ 7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2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>
                <a:gd name="T0" fmla="*/ 11 w 11"/>
                <a:gd name="T1" fmla="*/ 3 h 3"/>
                <a:gd name="T2" fmla="*/ 7 w 11"/>
                <a:gd name="T3" fmla="*/ 3 h 3"/>
                <a:gd name="T4" fmla="*/ 0 w 11"/>
                <a:gd name="T5" fmla="*/ 0 h 3"/>
                <a:gd name="T6" fmla="*/ 7 w 11"/>
                <a:gd name="T7" fmla="*/ 3 h 3"/>
                <a:gd name="T8" fmla="*/ 11 w 11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3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0 h 3"/>
                <a:gd name="T4" fmla="*/ 7 w 7"/>
                <a:gd name="T5" fmla="*/ 3 h 3"/>
                <a:gd name="T6" fmla="*/ 3 w 7"/>
                <a:gd name="T7" fmla="*/ 3 h 3"/>
                <a:gd name="T8" fmla="*/ 3 w 7"/>
                <a:gd name="T9" fmla="*/ 0 h 3"/>
                <a:gd name="T10" fmla="*/ 0 w 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4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>
                <a:gd name="T0" fmla="*/ 10 w 10"/>
                <a:gd name="T1" fmla="*/ 11 h 46"/>
                <a:gd name="T2" fmla="*/ 7 w 10"/>
                <a:gd name="T3" fmla="*/ 14 h 46"/>
                <a:gd name="T4" fmla="*/ 7 w 10"/>
                <a:gd name="T5" fmla="*/ 18 h 46"/>
                <a:gd name="T6" fmla="*/ 7 w 10"/>
                <a:gd name="T7" fmla="*/ 25 h 46"/>
                <a:gd name="T8" fmla="*/ 7 w 10"/>
                <a:gd name="T9" fmla="*/ 32 h 46"/>
                <a:gd name="T10" fmla="*/ 3 w 10"/>
                <a:gd name="T11" fmla="*/ 35 h 46"/>
                <a:gd name="T12" fmla="*/ 3 w 10"/>
                <a:gd name="T13" fmla="*/ 39 h 46"/>
                <a:gd name="T14" fmla="*/ 3 w 10"/>
                <a:gd name="T15" fmla="*/ 42 h 46"/>
                <a:gd name="T16" fmla="*/ 0 w 10"/>
                <a:gd name="T17" fmla="*/ 46 h 46"/>
                <a:gd name="T18" fmla="*/ 3 w 10"/>
                <a:gd name="T19" fmla="*/ 39 h 46"/>
                <a:gd name="T20" fmla="*/ 3 w 10"/>
                <a:gd name="T21" fmla="*/ 32 h 46"/>
                <a:gd name="T22" fmla="*/ 7 w 10"/>
                <a:gd name="T23" fmla="*/ 28 h 46"/>
                <a:gd name="T24" fmla="*/ 7 w 10"/>
                <a:gd name="T25" fmla="*/ 25 h 46"/>
                <a:gd name="T26" fmla="*/ 7 w 10"/>
                <a:gd name="T27" fmla="*/ 18 h 46"/>
                <a:gd name="T28" fmla="*/ 7 w 10"/>
                <a:gd name="T29" fmla="*/ 14 h 46"/>
                <a:gd name="T30" fmla="*/ 10 w 10"/>
                <a:gd name="T31" fmla="*/ 11 h 46"/>
                <a:gd name="T32" fmla="*/ 3 w 10"/>
                <a:gd name="T33" fmla="*/ 0 h 46"/>
                <a:gd name="T34" fmla="*/ 10 w 10"/>
                <a:gd name="T35" fmla="*/ 7 h 46"/>
                <a:gd name="T36" fmla="*/ 10 w 10"/>
                <a:gd name="T37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5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>
                <a:gd name="T0" fmla="*/ 7 w 7"/>
                <a:gd name="T1" fmla="*/ 0 h 7"/>
                <a:gd name="T2" fmla="*/ 4 w 7"/>
                <a:gd name="T3" fmla="*/ 0 h 7"/>
                <a:gd name="T4" fmla="*/ 0 w 7"/>
                <a:gd name="T5" fmla="*/ 3 h 7"/>
                <a:gd name="T6" fmla="*/ 0 w 7"/>
                <a:gd name="T7" fmla="*/ 3 h 7"/>
                <a:gd name="T8" fmla="*/ 4 w 7"/>
                <a:gd name="T9" fmla="*/ 3 h 7"/>
                <a:gd name="T10" fmla="*/ 4 w 7"/>
                <a:gd name="T11" fmla="*/ 7 h 7"/>
                <a:gd name="T12" fmla="*/ 0 w 7"/>
                <a:gd name="T13" fmla="*/ 3 h 7"/>
                <a:gd name="T14" fmla="*/ 0 w 7"/>
                <a:gd name="T15" fmla="*/ 3 h 7"/>
                <a:gd name="T16" fmla="*/ 0 w 7"/>
                <a:gd name="T17" fmla="*/ 3 h 7"/>
                <a:gd name="T18" fmla="*/ 0 w 7"/>
                <a:gd name="T19" fmla="*/ 3 h 7"/>
                <a:gd name="T20" fmla="*/ 0 w 7"/>
                <a:gd name="T21" fmla="*/ 3 h 7"/>
                <a:gd name="T22" fmla="*/ 0 w 7"/>
                <a:gd name="T23" fmla="*/ 3 h 7"/>
                <a:gd name="T24" fmla="*/ 7 w 7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6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>
                <a:gd name="T0" fmla="*/ 11 w 11"/>
                <a:gd name="T1" fmla="*/ 0 h 7"/>
                <a:gd name="T2" fmla="*/ 11 w 11"/>
                <a:gd name="T3" fmla="*/ 0 h 7"/>
                <a:gd name="T4" fmla="*/ 7 w 11"/>
                <a:gd name="T5" fmla="*/ 0 h 7"/>
                <a:gd name="T6" fmla="*/ 0 w 11"/>
                <a:gd name="T7" fmla="*/ 7 h 7"/>
                <a:gd name="T8" fmla="*/ 0 w 11"/>
                <a:gd name="T9" fmla="*/ 3 h 7"/>
                <a:gd name="T10" fmla="*/ 4 w 11"/>
                <a:gd name="T11" fmla="*/ 3 h 7"/>
                <a:gd name="T12" fmla="*/ 7 w 11"/>
                <a:gd name="T13" fmla="*/ 0 h 7"/>
                <a:gd name="T14" fmla="*/ 11 w 11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7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>
                <a:gd name="T0" fmla="*/ 4 w 7"/>
                <a:gd name="T1" fmla="*/ 4 h 4"/>
                <a:gd name="T2" fmla="*/ 4 w 7"/>
                <a:gd name="T3" fmla="*/ 4 h 4"/>
                <a:gd name="T4" fmla="*/ 0 w 7"/>
                <a:gd name="T5" fmla="*/ 4 h 4"/>
                <a:gd name="T6" fmla="*/ 0 w 7"/>
                <a:gd name="T7" fmla="*/ 4 h 4"/>
                <a:gd name="T8" fmla="*/ 0 w 7"/>
                <a:gd name="T9" fmla="*/ 4 h 4"/>
                <a:gd name="T10" fmla="*/ 4 w 7"/>
                <a:gd name="T11" fmla="*/ 0 h 4"/>
                <a:gd name="T12" fmla="*/ 7 w 7"/>
                <a:gd name="T13" fmla="*/ 0 h 4"/>
                <a:gd name="T14" fmla="*/ 4 w 7"/>
                <a:gd name="T15" fmla="*/ 0 h 4"/>
                <a:gd name="T16" fmla="*/ 4 w 7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8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>
                <a:gd name="T0" fmla="*/ 0 w 3"/>
                <a:gd name="T1" fmla="*/ 0 h 11"/>
                <a:gd name="T2" fmla="*/ 3 w 3"/>
                <a:gd name="T3" fmla="*/ 7 h 11"/>
                <a:gd name="T4" fmla="*/ 3 w 3"/>
                <a:gd name="T5" fmla="*/ 11 h 11"/>
                <a:gd name="T6" fmla="*/ 3 w 3"/>
                <a:gd name="T7" fmla="*/ 7 h 11"/>
                <a:gd name="T8" fmla="*/ 0 w 3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89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>
                <a:gd name="T0" fmla="*/ 0 w 21"/>
                <a:gd name="T1" fmla="*/ 0 h 15"/>
                <a:gd name="T2" fmla="*/ 7 w 21"/>
                <a:gd name="T3" fmla="*/ 8 h 15"/>
                <a:gd name="T4" fmla="*/ 14 w 21"/>
                <a:gd name="T5" fmla="*/ 11 h 15"/>
                <a:gd name="T6" fmla="*/ 21 w 21"/>
                <a:gd name="T7" fmla="*/ 15 h 15"/>
                <a:gd name="T8" fmla="*/ 10 w 21"/>
                <a:gd name="T9" fmla="*/ 11 h 15"/>
                <a:gd name="T10" fmla="*/ 3 w 21"/>
                <a:gd name="T11" fmla="*/ 4 h 15"/>
                <a:gd name="T12" fmla="*/ 0 w 21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0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>
                <a:gd name="T0" fmla="*/ 7 w 7"/>
                <a:gd name="T1" fmla="*/ 0 h 3"/>
                <a:gd name="T2" fmla="*/ 3 w 7"/>
                <a:gd name="T3" fmla="*/ 3 h 3"/>
                <a:gd name="T4" fmla="*/ 0 w 7"/>
                <a:gd name="T5" fmla="*/ 3 h 3"/>
                <a:gd name="T6" fmla="*/ 3 w 7"/>
                <a:gd name="T7" fmla="*/ 3 h 3"/>
                <a:gd name="T8" fmla="*/ 7 w 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1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>
                <a:gd name="T0" fmla="*/ 11 w 25"/>
                <a:gd name="T1" fmla="*/ 4 h 7"/>
                <a:gd name="T2" fmla="*/ 21 w 25"/>
                <a:gd name="T3" fmla="*/ 0 h 7"/>
                <a:gd name="T4" fmla="*/ 25 w 25"/>
                <a:gd name="T5" fmla="*/ 0 h 7"/>
                <a:gd name="T6" fmla="*/ 18 w 25"/>
                <a:gd name="T7" fmla="*/ 4 h 7"/>
                <a:gd name="T8" fmla="*/ 11 w 25"/>
                <a:gd name="T9" fmla="*/ 4 h 7"/>
                <a:gd name="T10" fmla="*/ 0 w 25"/>
                <a:gd name="T11" fmla="*/ 7 h 7"/>
                <a:gd name="T12" fmla="*/ 0 w 25"/>
                <a:gd name="T13" fmla="*/ 7 h 7"/>
                <a:gd name="T14" fmla="*/ 0 w 25"/>
                <a:gd name="T15" fmla="*/ 7 h 7"/>
                <a:gd name="T16" fmla="*/ 11 w 25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2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>
                <a:gd name="T0" fmla="*/ 3 w 7"/>
                <a:gd name="T1" fmla="*/ 15 h 15"/>
                <a:gd name="T2" fmla="*/ 7 w 7"/>
                <a:gd name="T3" fmla="*/ 8 h 15"/>
                <a:gd name="T4" fmla="*/ 3 w 7"/>
                <a:gd name="T5" fmla="*/ 0 h 15"/>
                <a:gd name="T6" fmla="*/ 7 w 7"/>
                <a:gd name="T7" fmla="*/ 8 h 15"/>
                <a:gd name="T8" fmla="*/ 3 w 7"/>
                <a:gd name="T9" fmla="*/ 11 h 15"/>
                <a:gd name="T10" fmla="*/ 3 w 7"/>
                <a:gd name="T11" fmla="*/ 11 h 15"/>
                <a:gd name="T12" fmla="*/ 3 w 7"/>
                <a:gd name="T13" fmla="*/ 15 h 15"/>
                <a:gd name="T14" fmla="*/ 0 w 7"/>
                <a:gd name="T15" fmla="*/ 15 h 15"/>
                <a:gd name="T16" fmla="*/ 0 w 7"/>
                <a:gd name="T17" fmla="*/ 15 h 15"/>
                <a:gd name="T18" fmla="*/ 0 w 7"/>
                <a:gd name="T19" fmla="*/ 15 h 15"/>
                <a:gd name="T20" fmla="*/ 3 w 7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3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>
                <a:gd name="T0" fmla="*/ 0 w 3"/>
                <a:gd name="T1" fmla="*/ 0 h 10"/>
                <a:gd name="T2" fmla="*/ 0 w 3"/>
                <a:gd name="T3" fmla="*/ 3 h 10"/>
                <a:gd name="T4" fmla="*/ 0 w 3"/>
                <a:gd name="T5" fmla="*/ 3 h 10"/>
                <a:gd name="T6" fmla="*/ 3 w 3"/>
                <a:gd name="T7" fmla="*/ 7 h 10"/>
                <a:gd name="T8" fmla="*/ 3 w 3"/>
                <a:gd name="T9" fmla="*/ 10 h 10"/>
                <a:gd name="T10" fmla="*/ 0 w 3"/>
                <a:gd name="T11" fmla="*/ 7 h 10"/>
                <a:gd name="T12" fmla="*/ 0 w 3"/>
                <a:gd name="T13" fmla="*/ 3 h 10"/>
                <a:gd name="T14" fmla="*/ 0 w 3"/>
                <a:gd name="T15" fmla="*/ 3 h 10"/>
                <a:gd name="T16" fmla="*/ 0 w 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4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>
                <a:gd name="T0" fmla="*/ 4 w 4"/>
                <a:gd name="T1" fmla="*/ 10 h 10"/>
                <a:gd name="T2" fmla="*/ 0 w 4"/>
                <a:gd name="T3" fmla="*/ 3 h 10"/>
                <a:gd name="T4" fmla="*/ 0 w 4"/>
                <a:gd name="T5" fmla="*/ 0 h 10"/>
                <a:gd name="T6" fmla="*/ 0 w 4"/>
                <a:gd name="T7" fmla="*/ 3 h 10"/>
                <a:gd name="T8" fmla="*/ 4 w 4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5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>
                <a:gd name="T0" fmla="*/ 0 w 11"/>
                <a:gd name="T1" fmla="*/ 7 h 11"/>
                <a:gd name="T2" fmla="*/ 0 w 11"/>
                <a:gd name="T3" fmla="*/ 11 h 11"/>
                <a:gd name="T4" fmla="*/ 0 w 11"/>
                <a:gd name="T5" fmla="*/ 11 h 11"/>
                <a:gd name="T6" fmla="*/ 0 w 11"/>
                <a:gd name="T7" fmla="*/ 7 h 11"/>
                <a:gd name="T8" fmla="*/ 4 w 11"/>
                <a:gd name="T9" fmla="*/ 7 h 11"/>
                <a:gd name="T10" fmla="*/ 7 w 11"/>
                <a:gd name="T11" fmla="*/ 4 h 11"/>
                <a:gd name="T12" fmla="*/ 11 w 11"/>
                <a:gd name="T13" fmla="*/ 0 h 11"/>
                <a:gd name="T14" fmla="*/ 7 w 11"/>
                <a:gd name="T15" fmla="*/ 0 h 11"/>
                <a:gd name="T16" fmla="*/ 7 w 11"/>
                <a:gd name="T17" fmla="*/ 4 h 11"/>
                <a:gd name="T18" fmla="*/ 0 w 11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6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7 w 14"/>
                <a:gd name="T7" fmla="*/ 4 h 4"/>
                <a:gd name="T8" fmla="*/ 0 w 14"/>
                <a:gd name="T9" fmla="*/ 0 h 4"/>
                <a:gd name="T10" fmla="*/ 7 w 14"/>
                <a:gd name="T11" fmla="*/ 4 h 4"/>
                <a:gd name="T12" fmla="*/ 11 w 14"/>
                <a:gd name="T13" fmla="*/ 4 h 4"/>
                <a:gd name="T14" fmla="*/ 14 w 14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7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0 h 3"/>
                <a:gd name="T4" fmla="*/ 4 w 7"/>
                <a:gd name="T5" fmla="*/ 0 h 3"/>
                <a:gd name="T6" fmla="*/ 7 w 7"/>
                <a:gd name="T7" fmla="*/ 0 h 3"/>
                <a:gd name="T8" fmla="*/ 7 w 7"/>
                <a:gd name="T9" fmla="*/ 0 h 3"/>
                <a:gd name="T10" fmla="*/ 4 w 7"/>
                <a:gd name="T11" fmla="*/ 0 h 3"/>
                <a:gd name="T12" fmla="*/ 4 w 7"/>
                <a:gd name="T13" fmla="*/ 0 h 3"/>
                <a:gd name="T14" fmla="*/ 0 w 7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8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>
                <a:gd name="T0" fmla="*/ 14 w 14"/>
                <a:gd name="T1" fmla="*/ 28 h 28"/>
                <a:gd name="T2" fmla="*/ 4 w 14"/>
                <a:gd name="T3" fmla="*/ 17 h 28"/>
                <a:gd name="T4" fmla="*/ 0 w 14"/>
                <a:gd name="T5" fmla="*/ 17 h 28"/>
                <a:gd name="T6" fmla="*/ 0 w 14"/>
                <a:gd name="T7" fmla="*/ 14 h 28"/>
                <a:gd name="T8" fmla="*/ 0 w 14"/>
                <a:gd name="T9" fmla="*/ 14 h 28"/>
                <a:gd name="T10" fmla="*/ 0 w 14"/>
                <a:gd name="T11" fmla="*/ 7 h 28"/>
                <a:gd name="T12" fmla="*/ 0 w 14"/>
                <a:gd name="T13" fmla="*/ 3 h 28"/>
                <a:gd name="T14" fmla="*/ 0 w 14"/>
                <a:gd name="T15" fmla="*/ 0 h 28"/>
                <a:gd name="T16" fmla="*/ 0 w 14"/>
                <a:gd name="T17" fmla="*/ 7 h 28"/>
                <a:gd name="T18" fmla="*/ 0 w 14"/>
                <a:gd name="T19" fmla="*/ 14 h 28"/>
                <a:gd name="T20" fmla="*/ 4 w 14"/>
                <a:gd name="T21" fmla="*/ 17 h 28"/>
                <a:gd name="T22" fmla="*/ 4 w 14"/>
                <a:gd name="T23" fmla="*/ 17 h 28"/>
                <a:gd name="T24" fmla="*/ 14 w 14"/>
                <a:gd name="T25" fmla="*/ 28 h 28"/>
                <a:gd name="T26" fmla="*/ 14 w 14"/>
                <a:gd name="T2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299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3 w 3"/>
                <a:gd name="T5" fmla="*/ 0 h 3"/>
                <a:gd name="T6" fmla="*/ 3 w 3"/>
                <a:gd name="T7" fmla="*/ 3 h 3"/>
                <a:gd name="T8" fmla="*/ 3 w 3"/>
                <a:gd name="T9" fmla="*/ 3 h 3"/>
                <a:gd name="T10" fmla="*/ 0 w 3"/>
                <a:gd name="T11" fmla="*/ 3 h 3"/>
                <a:gd name="T12" fmla="*/ 0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0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1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>
                <a:gd name="T0" fmla="*/ 4 w 4"/>
                <a:gd name="T1" fmla="*/ 25 h 28"/>
                <a:gd name="T2" fmla="*/ 0 w 4"/>
                <a:gd name="T3" fmla="*/ 14 h 28"/>
                <a:gd name="T4" fmla="*/ 0 w 4"/>
                <a:gd name="T5" fmla="*/ 14 h 28"/>
                <a:gd name="T6" fmla="*/ 0 w 4"/>
                <a:gd name="T7" fmla="*/ 14 h 28"/>
                <a:gd name="T8" fmla="*/ 0 w 4"/>
                <a:gd name="T9" fmla="*/ 14 h 28"/>
                <a:gd name="T10" fmla="*/ 0 w 4"/>
                <a:gd name="T11" fmla="*/ 14 h 28"/>
                <a:gd name="T12" fmla="*/ 0 w 4"/>
                <a:gd name="T13" fmla="*/ 7 h 28"/>
                <a:gd name="T14" fmla="*/ 0 w 4"/>
                <a:gd name="T15" fmla="*/ 4 h 28"/>
                <a:gd name="T16" fmla="*/ 4 w 4"/>
                <a:gd name="T17" fmla="*/ 0 h 28"/>
                <a:gd name="T18" fmla="*/ 0 w 4"/>
                <a:gd name="T19" fmla="*/ 4 h 28"/>
                <a:gd name="T20" fmla="*/ 0 w 4"/>
                <a:gd name="T21" fmla="*/ 7 h 28"/>
                <a:gd name="T22" fmla="*/ 0 w 4"/>
                <a:gd name="T23" fmla="*/ 14 h 28"/>
                <a:gd name="T24" fmla="*/ 0 w 4"/>
                <a:gd name="T25" fmla="*/ 14 h 28"/>
                <a:gd name="T26" fmla="*/ 0 w 4"/>
                <a:gd name="T27" fmla="*/ 18 h 28"/>
                <a:gd name="T28" fmla="*/ 0 w 4"/>
                <a:gd name="T29" fmla="*/ 21 h 28"/>
                <a:gd name="T30" fmla="*/ 4 w 4"/>
                <a:gd name="T31" fmla="*/ 28 h 28"/>
                <a:gd name="T32" fmla="*/ 4 w 4"/>
                <a:gd name="T33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2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>
                <a:gd name="T0" fmla="*/ 3 w 3"/>
                <a:gd name="T1" fmla="*/ 10 h 10"/>
                <a:gd name="T2" fmla="*/ 3 w 3"/>
                <a:gd name="T3" fmla="*/ 7 h 10"/>
                <a:gd name="T4" fmla="*/ 3 w 3"/>
                <a:gd name="T5" fmla="*/ 7 h 10"/>
                <a:gd name="T6" fmla="*/ 3 w 3"/>
                <a:gd name="T7" fmla="*/ 3 h 10"/>
                <a:gd name="T8" fmla="*/ 0 w 3"/>
                <a:gd name="T9" fmla="*/ 0 h 10"/>
                <a:gd name="T10" fmla="*/ 3 w 3"/>
                <a:gd name="T11" fmla="*/ 3 h 10"/>
                <a:gd name="T12" fmla="*/ 3 w 3"/>
                <a:gd name="T13" fmla="*/ 7 h 10"/>
                <a:gd name="T14" fmla="*/ 3 w 3"/>
                <a:gd name="T15" fmla="*/ 7 h 10"/>
                <a:gd name="T16" fmla="*/ 3 w 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3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>
                <a:gd name="T0" fmla="*/ 15 w 22"/>
                <a:gd name="T1" fmla="*/ 7 h 11"/>
                <a:gd name="T2" fmla="*/ 0 w 22"/>
                <a:gd name="T3" fmla="*/ 0 h 11"/>
                <a:gd name="T4" fmla="*/ 0 w 22"/>
                <a:gd name="T5" fmla="*/ 0 h 11"/>
                <a:gd name="T6" fmla="*/ 0 w 22"/>
                <a:gd name="T7" fmla="*/ 0 h 11"/>
                <a:gd name="T8" fmla="*/ 0 w 22"/>
                <a:gd name="T9" fmla="*/ 0 h 11"/>
                <a:gd name="T10" fmla="*/ 0 w 22"/>
                <a:gd name="T11" fmla="*/ 0 h 11"/>
                <a:gd name="T12" fmla="*/ 11 w 22"/>
                <a:gd name="T13" fmla="*/ 7 h 11"/>
                <a:gd name="T14" fmla="*/ 18 w 22"/>
                <a:gd name="T15" fmla="*/ 7 h 11"/>
                <a:gd name="T16" fmla="*/ 22 w 22"/>
                <a:gd name="T17" fmla="*/ 11 h 11"/>
                <a:gd name="T18" fmla="*/ 18 w 22"/>
                <a:gd name="T19" fmla="*/ 7 h 11"/>
                <a:gd name="T20" fmla="*/ 15 w 22"/>
                <a:gd name="T2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4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>
                <a:gd name="T0" fmla="*/ 3 w 3"/>
                <a:gd name="T1" fmla="*/ 0 h 46"/>
                <a:gd name="T2" fmla="*/ 0 w 3"/>
                <a:gd name="T3" fmla="*/ 46 h 46"/>
                <a:gd name="T4" fmla="*/ 0 w 3"/>
                <a:gd name="T5" fmla="*/ 28 h 46"/>
                <a:gd name="T6" fmla="*/ 0 w 3"/>
                <a:gd name="T7" fmla="*/ 14 h 46"/>
                <a:gd name="T8" fmla="*/ 3 w 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5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>
                <a:gd name="T0" fmla="*/ 0 w 14"/>
                <a:gd name="T1" fmla="*/ 15 h 15"/>
                <a:gd name="T2" fmla="*/ 0 w 14"/>
                <a:gd name="T3" fmla="*/ 15 h 15"/>
                <a:gd name="T4" fmla="*/ 0 w 14"/>
                <a:gd name="T5" fmla="*/ 15 h 15"/>
                <a:gd name="T6" fmla="*/ 14 w 14"/>
                <a:gd name="T7" fmla="*/ 0 h 15"/>
                <a:gd name="T8" fmla="*/ 14 w 14"/>
                <a:gd name="T9" fmla="*/ 0 h 15"/>
                <a:gd name="T10" fmla="*/ 0 w 14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6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>
                <a:gd name="T0" fmla="*/ 4 w 4"/>
                <a:gd name="T1" fmla="*/ 0 h 7"/>
                <a:gd name="T2" fmla="*/ 4 w 4"/>
                <a:gd name="T3" fmla="*/ 3 h 7"/>
                <a:gd name="T4" fmla="*/ 0 w 4"/>
                <a:gd name="T5" fmla="*/ 7 h 7"/>
                <a:gd name="T6" fmla="*/ 4 w 4"/>
                <a:gd name="T7" fmla="*/ 0 h 7"/>
                <a:gd name="T8" fmla="*/ 4 w 4"/>
                <a:gd name="T9" fmla="*/ 0 h 7"/>
                <a:gd name="T10" fmla="*/ 4 w 4"/>
                <a:gd name="T11" fmla="*/ 0 h 7"/>
                <a:gd name="T12" fmla="*/ 4 w 4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7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4 w 4"/>
                <a:gd name="T5" fmla="*/ 0 h 3"/>
                <a:gd name="T6" fmla="*/ 0 w 4"/>
                <a:gd name="T7" fmla="*/ 3 h 3"/>
                <a:gd name="T8" fmla="*/ 0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8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3 h 7"/>
                <a:gd name="T4" fmla="*/ 3 w 3"/>
                <a:gd name="T5" fmla="*/ 7 h 7"/>
                <a:gd name="T6" fmla="*/ 0 w 3"/>
                <a:gd name="T7" fmla="*/ 3 h 7"/>
                <a:gd name="T8" fmla="*/ 0 w 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09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>
                <a:gd name="T0" fmla="*/ 0 w 11"/>
                <a:gd name="T1" fmla="*/ 21 h 21"/>
                <a:gd name="T2" fmla="*/ 4 w 11"/>
                <a:gd name="T3" fmla="*/ 18 h 21"/>
                <a:gd name="T4" fmla="*/ 4 w 11"/>
                <a:gd name="T5" fmla="*/ 14 h 21"/>
                <a:gd name="T6" fmla="*/ 7 w 11"/>
                <a:gd name="T7" fmla="*/ 7 h 21"/>
                <a:gd name="T8" fmla="*/ 11 w 11"/>
                <a:gd name="T9" fmla="*/ 0 h 21"/>
                <a:gd name="T10" fmla="*/ 11 w 11"/>
                <a:gd name="T11" fmla="*/ 0 h 21"/>
                <a:gd name="T12" fmla="*/ 11 w 11"/>
                <a:gd name="T13" fmla="*/ 0 h 21"/>
                <a:gd name="T14" fmla="*/ 11 w 11"/>
                <a:gd name="T15" fmla="*/ 7 h 21"/>
                <a:gd name="T16" fmla="*/ 7 w 11"/>
                <a:gd name="T17" fmla="*/ 11 h 21"/>
                <a:gd name="T18" fmla="*/ 4 w 11"/>
                <a:gd name="T19" fmla="*/ 18 h 21"/>
                <a:gd name="T20" fmla="*/ 0 w 11"/>
                <a:gd name="T2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0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>
                <a:gd name="T0" fmla="*/ 0 w 17"/>
                <a:gd name="T1" fmla="*/ 22 h 22"/>
                <a:gd name="T2" fmla="*/ 3 w 17"/>
                <a:gd name="T3" fmla="*/ 18 h 22"/>
                <a:gd name="T4" fmla="*/ 7 w 17"/>
                <a:gd name="T5" fmla="*/ 15 h 22"/>
                <a:gd name="T6" fmla="*/ 14 w 17"/>
                <a:gd name="T7" fmla="*/ 8 h 22"/>
                <a:gd name="T8" fmla="*/ 17 w 17"/>
                <a:gd name="T9" fmla="*/ 0 h 22"/>
                <a:gd name="T10" fmla="*/ 14 w 17"/>
                <a:gd name="T11" fmla="*/ 8 h 22"/>
                <a:gd name="T12" fmla="*/ 7 w 17"/>
                <a:gd name="T13" fmla="*/ 15 h 22"/>
                <a:gd name="T14" fmla="*/ 3 w 17"/>
                <a:gd name="T15" fmla="*/ 18 h 22"/>
                <a:gd name="T16" fmla="*/ 0 w 17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1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>
                <a:gd name="T0" fmla="*/ 0 w 11"/>
                <a:gd name="T1" fmla="*/ 14 h 14"/>
                <a:gd name="T2" fmla="*/ 4 w 11"/>
                <a:gd name="T3" fmla="*/ 7 h 14"/>
                <a:gd name="T4" fmla="*/ 11 w 11"/>
                <a:gd name="T5" fmla="*/ 0 h 14"/>
                <a:gd name="T6" fmla="*/ 11 w 11"/>
                <a:gd name="T7" fmla="*/ 0 h 14"/>
                <a:gd name="T8" fmla="*/ 11 w 11"/>
                <a:gd name="T9" fmla="*/ 0 h 14"/>
                <a:gd name="T10" fmla="*/ 7 w 11"/>
                <a:gd name="T11" fmla="*/ 0 h 14"/>
                <a:gd name="T12" fmla="*/ 7 w 11"/>
                <a:gd name="T13" fmla="*/ 4 h 14"/>
                <a:gd name="T14" fmla="*/ 4 w 11"/>
                <a:gd name="T15" fmla="*/ 7 h 14"/>
                <a:gd name="T16" fmla="*/ 0 w 11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2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>
                <a:gd name="T0" fmla="*/ 0 w 21"/>
                <a:gd name="T1" fmla="*/ 18 h 18"/>
                <a:gd name="T2" fmla="*/ 10 w 21"/>
                <a:gd name="T3" fmla="*/ 10 h 18"/>
                <a:gd name="T4" fmla="*/ 21 w 21"/>
                <a:gd name="T5" fmla="*/ 0 h 18"/>
                <a:gd name="T6" fmla="*/ 21 w 21"/>
                <a:gd name="T7" fmla="*/ 3 h 18"/>
                <a:gd name="T8" fmla="*/ 21 w 21"/>
                <a:gd name="T9" fmla="*/ 3 h 18"/>
                <a:gd name="T10" fmla="*/ 17 w 21"/>
                <a:gd name="T11" fmla="*/ 3 h 18"/>
                <a:gd name="T12" fmla="*/ 14 w 21"/>
                <a:gd name="T13" fmla="*/ 7 h 18"/>
                <a:gd name="T14" fmla="*/ 7 w 21"/>
                <a:gd name="T15" fmla="*/ 10 h 18"/>
                <a:gd name="T16" fmla="*/ 0 w 21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3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>
                <a:gd name="T0" fmla="*/ 0 w 14"/>
                <a:gd name="T1" fmla="*/ 0 h 14"/>
                <a:gd name="T2" fmla="*/ 7 w 14"/>
                <a:gd name="T3" fmla="*/ 7 h 14"/>
                <a:gd name="T4" fmla="*/ 14 w 14"/>
                <a:gd name="T5" fmla="*/ 14 h 14"/>
                <a:gd name="T6" fmla="*/ 10 w 14"/>
                <a:gd name="T7" fmla="*/ 11 h 14"/>
                <a:gd name="T8" fmla="*/ 3 w 14"/>
                <a:gd name="T9" fmla="*/ 4 h 14"/>
                <a:gd name="T10" fmla="*/ 0 w 14"/>
                <a:gd name="T11" fmla="*/ 4 h 14"/>
                <a:gd name="T12" fmla="*/ 0 w 1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4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>
                <a:gd name="T0" fmla="*/ 10 w 10"/>
                <a:gd name="T1" fmla="*/ 7 h 7"/>
                <a:gd name="T2" fmla="*/ 0 w 10"/>
                <a:gd name="T3" fmla="*/ 0 h 7"/>
                <a:gd name="T4" fmla="*/ 3 w 10"/>
                <a:gd name="T5" fmla="*/ 3 h 7"/>
                <a:gd name="T6" fmla="*/ 10 w 10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5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>
                <a:gd name="T0" fmla="*/ 0 w 7"/>
                <a:gd name="T1" fmla="*/ 3 h 3"/>
                <a:gd name="T2" fmla="*/ 3 w 7"/>
                <a:gd name="T3" fmla="*/ 0 h 3"/>
                <a:gd name="T4" fmla="*/ 7 w 7"/>
                <a:gd name="T5" fmla="*/ 0 h 3"/>
                <a:gd name="T6" fmla="*/ 3 w 7"/>
                <a:gd name="T7" fmla="*/ 0 h 3"/>
                <a:gd name="T8" fmla="*/ 0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6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4 h 7"/>
                <a:gd name="T4" fmla="*/ 4 w 4"/>
                <a:gd name="T5" fmla="*/ 0 h 7"/>
                <a:gd name="T6" fmla="*/ 0 w 4"/>
                <a:gd name="T7" fmla="*/ 4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7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>
                <a:gd name="T0" fmla="*/ 14 w 14"/>
                <a:gd name="T1" fmla="*/ 0 h 14"/>
                <a:gd name="T2" fmla="*/ 0 w 14"/>
                <a:gd name="T3" fmla="*/ 7 h 14"/>
                <a:gd name="T4" fmla="*/ 0 w 14"/>
                <a:gd name="T5" fmla="*/ 14 h 14"/>
                <a:gd name="T6" fmla="*/ 0 w 14"/>
                <a:gd name="T7" fmla="*/ 7 h 14"/>
                <a:gd name="T8" fmla="*/ 14 w 1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8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>
                <a:gd name="T0" fmla="*/ 3 w 7"/>
                <a:gd name="T1" fmla="*/ 0 h 10"/>
                <a:gd name="T2" fmla="*/ 0 w 7"/>
                <a:gd name="T3" fmla="*/ 0 h 10"/>
                <a:gd name="T4" fmla="*/ 0 w 7"/>
                <a:gd name="T5" fmla="*/ 3 h 10"/>
                <a:gd name="T6" fmla="*/ 3 w 7"/>
                <a:gd name="T7" fmla="*/ 3 h 10"/>
                <a:gd name="T8" fmla="*/ 7 w 7"/>
                <a:gd name="T9" fmla="*/ 7 h 10"/>
                <a:gd name="T10" fmla="*/ 7 w 7"/>
                <a:gd name="T11" fmla="*/ 10 h 10"/>
                <a:gd name="T12" fmla="*/ 7 w 7"/>
                <a:gd name="T13" fmla="*/ 7 h 10"/>
                <a:gd name="T14" fmla="*/ 3 w 7"/>
                <a:gd name="T15" fmla="*/ 3 h 10"/>
                <a:gd name="T16" fmla="*/ 0 w 7"/>
                <a:gd name="T17" fmla="*/ 3 h 10"/>
                <a:gd name="T18" fmla="*/ 0 w 7"/>
                <a:gd name="T19" fmla="*/ 3 h 10"/>
                <a:gd name="T20" fmla="*/ 0 w 7"/>
                <a:gd name="T21" fmla="*/ 3 h 10"/>
                <a:gd name="T22" fmla="*/ 0 w 7"/>
                <a:gd name="T23" fmla="*/ 3 h 10"/>
                <a:gd name="T24" fmla="*/ 3 w 7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19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>
                <a:gd name="T0" fmla="*/ 56 w 70"/>
                <a:gd name="T1" fmla="*/ 0 h 3"/>
                <a:gd name="T2" fmla="*/ 28 w 70"/>
                <a:gd name="T3" fmla="*/ 3 h 3"/>
                <a:gd name="T4" fmla="*/ 0 w 70"/>
                <a:gd name="T5" fmla="*/ 0 h 3"/>
                <a:gd name="T6" fmla="*/ 28 w 70"/>
                <a:gd name="T7" fmla="*/ 3 h 3"/>
                <a:gd name="T8" fmla="*/ 56 w 70"/>
                <a:gd name="T9" fmla="*/ 0 h 3"/>
                <a:gd name="T10" fmla="*/ 63 w 70"/>
                <a:gd name="T11" fmla="*/ 0 h 3"/>
                <a:gd name="T12" fmla="*/ 67 w 70"/>
                <a:gd name="T13" fmla="*/ 0 h 3"/>
                <a:gd name="T14" fmla="*/ 70 w 70"/>
                <a:gd name="T15" fmla="*/ 0 h 3"/>
                <a:gd name="T16" fmla="*/ 63 w 70"/>
                <a:gd name="T17" fmla="*/ 0 h 3"/>
                <a:gd name="T18" fmla="*/ 56 w 70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0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>
                <a:gd name="T0" fmla="*/ 0 w 14"/>
                <a:gd name="T1" fmla="*/ 0 h 32"/>
                <a:gd name="T2" fmla="*/ 7 w 14"/>
                <a:gd name="T3" fmla="*/ 7 h 32"/>
                <a:gd name="T4" fmla="*/ 10 w 14"/>
                <a:gd name="T5" fmla="*/ 18 h 32"/>
                <a:gd name="T6" fmla="*/ 14 w 14"/>
                <a:gd name="T7" fmla="*/ 28 h 32"/>
                <a:gd name="T8" fmla="*/ 10 w 14"/>
                <a:gd name="T9" fmla="*/ 28 h 32"/>
                <a:gd name="T10" fmla="*/ 7 w 14"/>
                <a:gd name="T11" fmla="*/ 32 h 32"/>
                <a:gd name="T12" fmla="*/ 10 w 14"/>
                <a:gd name="T13" fmla="*/ 28 h 32"/>
                <a:gd name="T14" fmla="*/ 14 w 14"/>
                <a:gd name="T15" fmla="*/ 28 h 32"/>
                <a:gd name="T16" fmla="*/ 14 w 14"/>
                <a:gd name="T17" fmla="*/ 28 h 32"/>
                <a:gd name="T18" fmla="*/ 10 w 14"/>
                <a:gd name="T19" fmla="*/ 18 h 32"/>
                <a:gd name="T20" fmla="*/ 7 w 14"/>
                <a:gd name="T21" fmla="*/ 7 h 32"/>
                <a:gd name="T22" fmla="*/ 0 w 14"/>
                <a:gd name="T2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1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>
                <a:gd name="T0" fmla="*/ 3 w 14"/>
                <a:gd name="T1" fmla="*/ 25 h 25"/>
                <a:gd name="T2" fmla="*/ 3 w 14"/>
                <a:gd name="T3" fmla="*/ 25 h 25"/>
                <a:gd name="T4" fmla="*/ 0 w 14"/>
                <a:gd name="T5" fmla="*/ 25 h 25"/>
                <a:gd name="T6" fmla="*/ 14 w 14"/>
                <a:gd name="T7" fmla="*/ 0 h 25"/>
                <a:gd name="T8" fmla="*/ 14 w 14"/>
                <a:gd name="T9" fmla="*/ 0 h 25"/>
                <a:gd name="T10" fmla="*/ 14 w 14"/>
                <a:gd name="T11" fmla="*/ 4 h 25"/>
                <a:gd name="T12" fmla="*/ 10 w 14"/>
                <a:gd name="T13" fmla="*/ 7 h 25"/>
                <a:gd name="T14" fmla="*/ 7 w 14"/>
                <a:gd name="T15" fmla="*/ 14 h 25"/>
                <a:gd name="T16" fmla="*/ 3 w 14"/>
                <a:gd name="T17" fmla="*/ 21 h 25"/>
                <a:gd name="T18" fmla="*/ 3 w 14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2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>
                <a:gd name="T0" fmla="*/ 0 w 18"/>
                <a:gd name="T1" fmla="*/ 0 h 4"/>
                <a:gd name="T2" fmla="*/ 0 w 18"/>
                <a:gd name="T3" fmla="*/ 0 h 4"/>
                <a:gd name="T4" fmla="*/ 0 w 18"/>
                <a:gd name="T5" fmla="*/ 0 h 4"/>
                <a:gd name="T6" fmla="*/ 3 w 18"/>
                <a:gd name="T7" fmla="*/ 0 h 4"/>
                <a:gd name="T8" fmla="*/ 10 w 18"/>
                <a:gd name="T9" fmla="*/ 0 h 4"/>
                <a:gd name="T10" fmla="*/ 18 w 18"/>
                <a:gd name="T11" fmla="*/ 4 h 4"/>
                <a:gd name="T12" fmla="*/ 10 w 18"/>
                <a:gd name="T13" fmla="*/ 4 h 4"/>
                <a:gd name="T14" fmla="*/ 0 w 18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3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>
                <a:gd name="T0" fmla="*/ 0 w 4"/>
                <a:gd name="T1" fmla="*/ 4 h 11"/>
                <a:gd name="T2" fmla="*/ 0 w 4"/>
                <a:gd name="T3" fmla="*/ 11 h 11"/>
                <a:gd name="T4" fmla="*/ 0 w 4"/>
                <a:gd name="T5" fmla="*/ 7 h 11"/>
                <a:gd name="T6" fmla="*/ 0 w 4"/>
                <a:gd name="T7" fmla="*/ 4 h 11"/>
                <a:gd name="T8" fmla="*/ 0 w 4"/>
                <a:gd name="T9" fmla="*/ 4 h 11"/>
                <a:gd name="T10" fmla="*/ 4 w 4"/>
                <a:gd name="T11" fmla="*/ 4 h 11"/>
                <a:gd name="T12" fmla="*/ 4 w 4"/>
                <a:gd name="T13" fmla="*/ 4 h 11"/>
                <a:gd name="T14" fmla="*/ 4 w 4"/>
                <a:gd name="T15" fmla="*/ 0 h 11"/>
                <a:gd name="T16" fmla="*/ 0 w 4"/>
                <a:gd name="T17" fmla="*/ 4 h 11"/>
                <a:gd name="T18" fmla="*/ 0 w 4"/>
                <a:gd name="T1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4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>
                <a:gd name="T0" fmla="*/ 3 w 3"/>
                <a:gd name="T1" fmla="*/ 0 h 7"/>
                <a:gd name="T2" fmla="*/ 0 w 3"/>
                <a:gd name="T3" fmla="*/ 7 h 7"/>
                <a:gd name="T4" fmla="*/ 0 w 3"/>
                <a:gd name="T5" fmla="*/ 7 h 7"/>
                <a:gd name="T6" fmla="*/ 0 w 3"/>
                <a:gd name="T7" fmla="*/ 7 h 7"/>
                <a:gd name="T8" fmla="*/ 0 w 3"/>
                <a:gd name="T9" fmla="*/ 4 h 7"/>
                <a:gd name="T10" fmla="*/ 3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5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>
                <a:gd name="T0" fmla="*/ 7 w 7"/>
                <a:gd name="T1" fmla="*/ 0 h 14"/>
                <a:gd name="T2" fmla="*/ 0 w 7"/>
                <a:gd name="T3" fmla="*/ 14 h 14"/>
                <a:gd name="T4" fmla="*/ 0 w 7"/>
                <a:gd name="T5" fmla="*/ 11 h 14"/>
                <a:gd name="T6" fmla="*/ 0 w 7"/>
                <a:gd name="T7" fmla="*/ 7 h 14"/>
                <a:gd name="T8" fmla="*/ 3 w 7"/>
                <a:gd name="T9" fmla="*/ 4 h 14"/>
                <a:gd name="T10" fmla="*/ 7 w 7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6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  <a:gd name="T8" fmla="*/ 4 w 4"/>
                <a:gd name="T9" fmla="*/ 0 h 4"/>
                <a:gd name="T10" fmla="*/ 4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7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>
                <a:gd name="T0" fmla="*/ 10 w 10"/>
                <a:gd name="T1" fmla="*/ 0 h 4"/>
                <a:gd name="T2" fmla="*/ 7 w 10"/>
                <a:gd name="T3" fmla="*/ 4 h 4"/>
                <a:gd name="T4" fmla="*/ 0 w 10"/>
                <a:gd name="T5" fmla="*/ 4 h 4"/>
                <a:gd name="T6" fmla="*/ 7 w 10"/>
                <a:gd name="T7" fmla="*/ 4 h 4"/>
                <a:gd name="T8" fmla="*/ 10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8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>
                <a:gd name="T0" fmla="*/ 4 w 28"/>
                <a:gd name="T1" fmla="*/ 11 h 49"/>
                <a:gd name="T2" fmla="*/ 0 w 28"/>
                <a:gd name="T3" fmla="*/ 25 h 49"/>
                <a:gd name="T4" fmla="*/ 0 w 28"/>
                <a:gd name="T5" fmla="*/ 32 h 49"/>
                <a:gd name="T6" fmla="*/ 4 w 28"/>
                <a:gd name="T7" fmla="*/ 42 h 49"/>
                <a:gd name="T8" fmla="*/ 7 w 28"/>
                <a:gd name="T9" fmla="*/ 49 h 49"/>
                <a:gd name="T10" fmla="*/ 4 w 28"/>
                <a:gd name="T11" fmla="*/ 42 h 49"/>
                <a:gd name="T12" fmla="*/ 0 w 28"/>
                <a:gd name="T13" fmla="*/ 32 h 49"/>
                <a:gd name="T14" fmla="*/ 0 w 28"/>
                <a:gd name="T15" fmla="*/ 25 h 49"/>
                <a:gd name="T16" fmla="*/ 4 w 28"/>
                <a:gd name="T17" fmla="*/ 11 h 49"/>
                <a:gd name="T18" fmla="*/ 25 w 28"/>
                <a:gd name="T19" fmla="*/ 0 h 49"/>
                <a:gd name="T20" fmla="*/ 28 w 28"/>
                <a:gd name="T21" fmla="*/ 0 h 49"/>
                <a:gd name="T22" fmla="*/ 4 w 28"/>
                <a:gd name="T23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29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>
                <a:gd name="T0" fmla="*/ 14 w 21"/>
                <a:gd name="T1" fmla="*/ 3 h 7"/>
                <a:gd name="T2" fmla="*/ 18 w 21"/>
                <a:gd name="T3" fmla="*/ 3 h 7"/>
                <a:gd name="T4" fmla="*/ 21 w 21"/>
                <a:gd name="T5" fmla="*/ 0 h 7"/>
                <a:gd name="T6" fmla="*/ 18 w 21"/>
                <a:gd name="T7" fmla="*/ 3 h 7"/>
                <a:gd name="T8" fmla="*/ 14 w 21"/>
                <a:gd name="T9" fmla="*/ 3 h 7"/>
                <a:gd name="T10" fmla="*/ 7 w 21"/>
                <a:gd name="T11" fmla="*/ 3 h 7"/>
                <a:gd name="T12" fmla="*/ 0 w 21"/>
                <a:gd name="T13" fmla="*/ 7 h 7"/>
                <a:gd name="T14" fmla="*/ 7 w 21"/>
                <a:gd name="T15" fmla="*/ 3 h 7"/>
                <a:gd name="T16" fmla="*/ 14 w 21"/>
                <a:gd name="T1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0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>
                <a:gd name="T0" fmla="*/ 7 w 25"/>
                <a:gd name="T1" fmla="*/ 7 h 11"/>
                <a:gd name="T2" fmla="*/ 4 w 25"/>
                <a:gd name="T3" fmla="*/ 7 h 11"/>
                <a:gd name="T4" fmla="*/ 4 w 25"/>
                <a:gd name="T5" fmla="*/ 4 h 11"/>
                <a:gd name="T6" fmla="*/ 0 w 25"/>
                <a:gd name="T7" fmla="*/ 0 h 11"/>
                <a:gd name="T8" fmla="*/ 4 w 25"/>
                <a:gd name="T9" fmla="*/ 4 h 11"/>
                <a:gd name="T10" fmla="*/ 7 w 25"/>
                <a:gd name="T11" fmla="*/ 7 h 11"/>
                <a:gd name="T12" fmla="*/ 7 w 25"/>
                <a:gd name="T13" fmla="*/ 7 h 11"/>
                <a:gd name="T14" fmla="*/ 11 w 25"/>
                <a:gd name="T15" fmla="*/ 7 h 11"/>
                <a:gd name="T16" fmla="*/ 18 w 25"/>
                <a:gd name="T17" fmla="*/ 7 h 11"/>
                <a:gd name="T18" fmla="*/ 25 w 25"/>
                <a:gd name="T19" fmla="*/ 11 h 11"/>
                <a:gd name="T20" fmla="*/ 22 w 25"/>
                <a:gd name="T21" fmla="*/ 7 h 11"/>
                <a:gd name="T22" fmla="*/ 18 w 25"/>
                <a:gd name="T23" fmla="*/ 7 h 11"/>
                <a:gd name="T24" fmla="*/ 11 w 25"/>
                <a:gd name="T25" fmla="*/ 7 h 11"/>
                <a:gd name="T26" fmla="*/ 7 w 25"/>
                <a:gd name="T2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1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>
                <a:gd name="T0" fmla="*/ 0 w 7"/>
                <a:gd name="T1" fmla="*/ 3 h 3"/>
                <a:gd name="T2" fmla="*/ 7 w 7"/>
                <a:gd name="T3" fmla="*/ 0 h 3"/>
                <a:gd name="T4" fmla="*/ 7 w 7"/>
                <a:gd name="T5" fmla="*/ 0 h 3"/>
                <a:gd name="T6" fmla="*/ 7 w 7"/>
                <a:gd name="T7" fmla="*/ 0 h 3"/>
                <a:gd name="T8" fmla="*/ 0 w 7"/>
                <a:gd name="T9" fmla="*/ 3 h 3"/>
                <a:gd name="T10" fmla="*/ 0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2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>
                <a:gd name="T0" fmla="*/ 10 w 10"/>
                <a:gd name="T1" fmla="*/ 0 h 10"/>
                <a:gd name="T2" fmla="*/ 10 w 10"/>
                <a:gd name="T3" fmla="*/ 0 h 10"/>
                <a:gd name="T4" fmla="*/ 7 w 10"/>
                <a:gd name="T5" fmla="*/ 3 h 10"/>
                <a:gd name="T6" fmla="*/ 3 w 10"/>
                <a:gd name="T7" fmla="*/ 3 h 10"/>
                <a:gd name="T8" fmla="*/ 0 w 10"/>
                <a:gd name="T9" fmla="*/ 10 h 10"/>
                <a:gd name="T10" fmla="*/ 3 w 10"/>
                <a:gd name="T11" fmla="*/ 7 h 10"/>
                <a:gd name="T12" fmla="*/ 7 w 10"/>
                <a:gd name="T13" fmla="*/ 3 h 10"/>
                <a:gd name="T14" fmla="*/ 10 w 10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3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>
                <a:gd name="T0" fmla="*/ 4 w 4"/>
                <a:gd name="T1" fmla="*/ 7 h 7"/>
                <a:gd name="T2" fmla="*/ 0 w 4"/>
                <a:gd name="T3" fmla="*/ 3 h 7"/>
                <a:gd name="T4" fmla="*/ 0 w 4"/>
                <a:gd name="T5" fmla="*/ 0 h 7"/>
                <a:gd name="T6" fmla="*/ 0 w 4"/>
                <a:gd name="T7" fmla="*/ 3 h 7"/>
                <a:gd name="T8" fmla="*/ 0 w 4"/>
                <a:gd name="T9" fmla="*/ 7 h 7"/>
                <a:gd name="T10" fmla="*/ 4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4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>
                <a:gd name="T0" fmla="*/ 14 w 21"/>
                <a:gd name="T1" fmla="*/ 4 h 7"/>
                <a:gd name="T2" fmla="*/ 18 w 21"/>
                <a:gd name="T3" fmla="*/ 4 h 7"/>
                <a:gd name="T4" fmla="*/ 21 w 21"/>
                <a:gd name="T5" fmla="*/ 0 h 7"/>
                <a:gd name="T6" fmla="*/ 18 w 21"/>
                <a:gd name="T7" fmla="*/ 4 h 7"/>
                <a:gd name="T8" fmla="*/ 14 w 21"/>
                <a:gd name="T9" fmla="*/ 4 h 7"/>
                <a:gd name="T10" fmla="*/ 7 w 21"/>
                <a:gd name="T11" fmla="*/ 4 h 7"/>
                <a:gd name="T12" fmla="*/ 0 w 21"/>
                <a:gd name="T13" fmla="*/ 7 h 7"/>
                <a:gd name="T14" fmla="*/ 7 w 21"/>
                <a:gd name="T15" fmla="*/ 4 h 7"/>
                <a:gd name="T16" fmla="*/ 14 w 21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5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>
                <a:gd name="T0" fmla="*/ 14 w 25"/>
                <a:gd name="T1" fmla="*/ 7 h 10"/>
                <a:gd name="T2" fmla="*/ 18 w 25"/>
                <a:gd name="T3" fmla="*/ 7 h 10"/>
                <a:gd name="T4" fmla="*/ 25 w 25"/>
                <a:gd name="T5" fmla="*/ 0 h 10"/>
                <a:gd name="T6" fmla="*/ 18 w 25"/>
                <a:gd name="T7" fmla="*/ 7 h 10"/>
                <a:gd name="T8" fmla="*/ 14 w 25"/>
                <a:gd name="T9" fmla="*/ 7 h 10"/>
                <a:gd name="T10" fmla="*/ 7 w 25"/>
                <a:gd name="T11" fmla="*/ 10 h 10"/>
                <a:gd name="T12" fmla="*/ 0 w 25"/>
                <a:gd name="T13" fmla="*/ 10 h 10"/>
                <a:gd name="T14" fmla="*/ 4 w 25"/>
                <a:gd name="T15" fmla="*/ 10 h 10"/>
                <a:gd name="T16" fmla="*/ 7 w 25"/>
                <a:gd name="T17" fmla="*/ 10 h 10"/>
                <a:gd name="T18" fmla="*/ 14 w 25"/>
                <a:gd name="T1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6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>
                <a:gd name="T0" fmla="*/ 14 w 14"/>
                <a:gd name="T1" fmla="*/ 0 h 7"/>
                <a:gd name="T2" fmla="*/ 11 w 14"/>
                <a:gd name="T3" fmla="*/ 0 h 7"/>
                <a:gd name="T4" fmla="*/ 7 w 14"/>
                <a:gd name="T5" fmla="*/ 0 h 7"/>
                <a:gd name="T6" fmla="*/ 0 w 14"/>
                <a:gd name="T7" fmla="*/ 3 h 7"/>
                <a:gd name="T8" fmla="*/ 0 w 14"/>
                <a:gd name="T9" fmla="*/ 7 h 7"/>
                <a:gd name="T10" fmla="*/ 0 w 14"/>
                <a:gd name="T11" fmla="*/ 7 h 7"/>
                <a:gd name="T12" fmla="*/ 0 w 14"/>
                <a:gd name="T13" fmla="*/ 7 h 7"/>
                <a:gd name="T14" fmla="*/ 0 w 14"/>
                <a:gd name="T15" fmla="*/ 3 h 7"/>
                <a:gd name="T16" fmla="*/ 7 w 14"/>
                <a:gd name="T17" fmla="*/ 0 h 7"/>
                <a:gd name="T18" fmla="*/ 11 w 14"/>
                <a:gd name="T19" fmla="*/ 0 h 7"/>
                <a:gd name="T20" fmla="*/ 14 w 1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7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>
                <a:gd name="T0" fmla="*/ 14 w 14"/>
                <a:gd name="T1" fmla="*/ 0 h 4"/>
                <a:gd name="T2" fmla="*/ 14 w 14"/>
                <a:gd name="T3" fmla="*/ 0 h 4"/>
                <a:gd name="T4" fmla="*/ 14 w 14"/>
                <a:gd name="T5" fmla="*/ 0 h 4"/>
                <a:gd name="T6" fmla="*/ 14 w 14"/>
                <a:gd name="T7" fmla="*/ 0 h 4"/>
                <a:gd name="T8" fmla="*/ 14 w 14"/>
                <a:gd name="T9" fmla="*/ 0 h 4"/>
                <a:gd name="T10" fmla="*/ 7 w 14"/>
                <a:gd name="T11" fmla="*/ 0 h 4"/>
                <a:gd name="T12" fmla="*/ 0 w 14"/>
                <a:gd name="T13" fmla="*/ 4 h 4"/>
                <a:gd name="T14" fmla="*/ 7 w 14"/>
                <a:gd name="T15" fmla="*/ 0 h 4"/>
                <a:gd name="T16" fmla="*/ 14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8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>
                <a:gd name="T0" fmla="*/ 10 w 10"/>
                <a:gd name="T1" fmla="*/ 4 h 4"/>
                <a:gd name="T2" fmla="*/ 3 w 10"/>
                <a:gd name="T3" fmla="*/ 4 h 4"/>
                <a:gd name="T4" fmla="*/ 0 w 10"/>
                <a:gd name="T5" fmla="*/ 0 h 4"/>
                <a:gd name="T6" fmla="*/ 3 w 10"/>
                <a:gd name="T7" fmla="*/ 4 h 4"/>
                <a:gd name="T8" fmla="*/ 1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39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>
                <a:gd name="T0" fmla="*/ 28 w 138"/>
                <a:gd name="T1" fmla="*/ 43 h 85"/>
                <a:gd name="T2" fmla="*/ 32 w 138"/>
                <a:gd name="T3" fmla="*/ 32 h 85"/>
                <a:gd name="T4" fmla="*/ 36 w 138"/>
                <a:gd name="T5" fmla="*/ 32 h 85"/>
                <a:gd name="T6" fmla="*/ 39 w 138"/>
                <a:gd name="T7" fmla="*/ 29 h 85"/>
                <a:gd name="T8" fmla="*/ 46 w 138"/>
                <a:gd name="T9" fmla="*/ 25 h 85"/>
                <a:gd name="T10" fmla="*/ 53 w 138"/>
                <a:gd name="T11" fmla="*/ 22 h 85"/>
                <a:gd name="T12" fmla="*/ 57 w 138"/>
                <a:gd name="T13" fmla="*/ 15 h 85"/>
                <a:gd name="T14" fmla="*/ 60 w 138"/>
                <a:gd name="T15" fmla="*/ 8 h 85"/>
                <a:gd name="T16" fmla="*/ 60 w 138"/>
                <a:gd name="T17" fmla="*/ 8 h 85"/>
                <a:gd name="T18" fmla="*/ 67 w 138"/>
                <a:gd name="T19" fmla="*/ 11 h 85"/>
                <a:gd name="T20" fmla="*/ 71 w 138"/>
                <a:gd name="T21" fmla="*/ 11 h 85"/>
                <a:gd name="T22" fmla="*/ 74 w 138"/>
                <a:gd name="T23" fmla="*/ 11 h 85"/>
                <a:gd name="T24" fmla="*/ 78 w 138"/>
                <a:gd name="T25" fmla="*/ 11 h 85"/>
                <a:gd name="T26" fmla="*/ 88 w 138"/>
                <a:gd name="T27" fmla="*/ 11 h 85"/>
                <a:gd name="T28" fmla="*/ 95 w 138"/>
                <a:gd name="T29" fmla="*/ 11 h 85"/>
                <a:gd name="T30" fmla="*/ 106 w 138"/>
                <a:gd name="T31" fmla="*/ 11 h 85"/>
                <a:gd name="T32" fmla="*/ 117 w 138"/>
                <a:gd name="T33" fmla="*/ 8 h 85"/>
                <a:gd name="T34" fmla="*/ 127 w 138"/>
                <a:gd name="T35" fmla="*/ 0 h 85"/>
                <a:gd name="T36" fmla="*/ 138 w 138"/>
                <a:gd name="T37" fmla="*/ 0 h 85"/>
                <a:gd name="T38" fmla="*/ 138 w 138"/>
                <a:gd name="T39" fmla="*/ 0 h 85"/>
                <a:gd name="T40" fmla="*/ 127 w 138"/>
                <a:gd name="T41" fmla="*/ 0 h 85"/>
                <a:gd name="T42" fmla="*/ 120 w 138"/>
                <a:gd name="T43" fmla="*/ 8 h 85"/>
                <a:gd name="T44" fmla="*/ 106 w 138"/>
                <a:gd name="T45" fmla="*/ 11 h 85"/>
                <a:gd name="T46" fmla="*/ 95 w 138"/>
                <a:gd name="T47" fmla="*/ 15 h 85"/>
                <a:gd name="T48" fmla="*/ 88 w 138"/>
                <a:gd name="T49" fmla="*/ 11 h 85"/>
                <a:gd name="T50" fmla="*/ 81 w 138"/>
                <a:gd name="T51" fmla="*/ 11 h 85"/>
                <a:gd name="T52" fmla="*/ 78 w 138"/>
                <a:gd name="T53" fmla="*/ 11 h 85"/>
                <a:gd name="T54" fmla="*/ 71 w 138"/>
                <a:gd name="T55" fmla="*/ 11 h 85"/>
                <a:gd name="T56" fmla="*/ 67 w 138"/>
                <a:gd name="T57" fmla="*/ 11 h 85"/>
                <a:gd name="T58" fmla="*/ 64 w 138"/>
                <a:gd name="T59" fmla="*/ 11 h 85"/>
                <a:gd name="T60" fmla="*/ 60 w 138"/>
                <a:gd name="T61" fmla="*/ 8 h 85"/>
                <a:gd name="T62" fmla="*/ 57 w 138"/>
                <a:gd name="T63" fmla="*/ 15 h 85"/>
                <a:gd name="T64" fmla="*/ 53 w 138"/>
                <a:gd name="T65" fmla="*/ 22 h 85"/>
                <a:gd name="T66" fmla="*/ 46 w 138"/>
                <a:gd name="T67" fmla="*/ 29 h 85"/>
                <a:gd name="T68" fmla="*/ 39 w 138"/>
                <a:gd name="T69" fmla="*/ 32 h 85"/>
                <a:gd name="T70" fmla="*/ 36 w 138"/>
                <a:gd name="T71" fmla="*/ 32 h 85"/>
                <a:gd name="T72" fmla="*/ 36 w 138"/>
                <a:gd name="T73" fmla="*/ 32 h 85"/>
                <a:gd name="T74" fmla="*/ 28 w 138"/>
                <a:gd name="T75" fmla="*/ 43 h 85"/>
                <a:gd name="T76" fmla="*/ 11 w 138"/>
                <a:gd name="T77" fmla="*/ 46 h 85"/>
                <a:gd name="T78" fmla="*/ 11 w 138"/>
                <a:gd name="T79" fmla="*/ 67 h 85"/>
                <a:gd name="T80" fmla="*/ 0 w 138"/>
                <a:gd name="T81" fmla="*/ 85 h 85"/>
                <a:gd name="T82" fmla="*/ 0 w 138"/>
                <a:gd name="T83" fmla="*/ 82 h 85"/>
                <a:gd name="T84" fmla="*/ 11 w 138"/>
                <a:gd name="T85" fmla="*/ 64 h 85"/>
                <a:gd name="T86" fmla="*/ 11 w 138"/>
                <a:gd name="T87" fmla="*/ 43 h 85"/>
                <a:gd name="T88" fmla="*/ 21 w 138"/>
                <a:gd name="T89" fmla="*/ 43 h 85"/>
                <a:gd name="T90" fmla="*/ 28 w 138"/>
                <a:gd name="T91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0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>
                <a:gd name="T0" fmla="*/ 24 w 24"/>
                <a:gd name="T1" fmla="*/ 0 h 21"/>
                <a:gd name="T2" fmla="*/ 24 w 24"/>
                <a:gd name="T3" fmla="*/ 0 h 21"/>
                <a:gd name="T4" fmla="*/ 24 w 24"/>
                <a:gd name="T5" fmla="*/ 0 h 21"/>
                <a:gd name="T6" fmla="*/ 7 w 24"/>
                <a:gd name="T7" fmla="*/ 17 h 21"/>
                <a:gd name="T8" fmla="*/ 7 w 24"/>
                <a:gd name="T9" fmla="*/ 17 h 21"/>
                <a:gd name="T10" fmla="*/ 3 w 24"/>
                <a:gd name="T11" fmla="*/ 17 h 21"/>
                <a:gd name="T12" fmla="*/ 0 w 24"/>
                <a:gd name="T13" fmla="*/ 21 h 21"/>
                <a:gd name="T14" fmla="*/ 3 w 24"/>
                <a:gd name="T15" fmla="*/ 17 h 21"/>
                <a:gd name="T16" fmla="*/ 7 w 24"/>
                <a:gd name="T17" fmla="*/ 17 h 21"/>
                <a:gd name="T18" fmla="*/ 7 w 24"/>
                <a:gd name="T19" fmla="*/ 17 h 21"/>
                <a:gd name="T20" fmla="*/ 24 w 24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1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>
                <a:gd name="T0" fmla="*/ 3 w 18"/>
                <a:gd name="T1" fmla="*/ 7 h 29"/>
                <a:gd name="T2" fmla="*/ 18 w 18"/>
                <a:gd name="T3" fmla="*/ 25 h 29"/>
                <a:gd name="T4" fmla="*/ 18 w 18"/>
                <a:gd name="T5" fmla="*/ 29 h 29"/>
                <a:gd name="T6" fmla="*/ 14 w 18"/>
                <a:gd name="T7" fmla="*/ 25 h 29"/>
                <a:gd name="T8" fmla="*/ 11 w 18"/>
                <a:gd name="T9" fmla="*/ 18 h 29"/>
                <a:gd name="T10" fmla="*/ 7 w 18"/>
                <a:gd name="T11" fmla="*/ 15 h 29"/>
                <a:gd name="T12" fmla="*/ 3 w 18"/>
                <a:gd name="T13" fmla="*/ 11 h 29"/>
                <a:gd name="T14" fmla="*/ 3 w 18"/>
                <a:gd name="T15" fmla="*/ 7 h 29"/>
                <a:gd name="T16" fmla="*/ 0 w 18"/>
                <a:gd name="T17" fmla="*/ 4 h 29"/>
                <a:gd name="T18" fmla="*/ 0 w 18"/>
                <a:gd name="T19" fmla="*/ 0 h 29"/>
                <a:gd name="T20" fmla="*/ 0 w 18"/>
                <a:gd name="T21" fmla="*/ 0 h 29"/>
                <a:gd name="T22" fmla="*/ 0 w 18"/>
                <a:gd name="T23" fmla="*/ 0 h 29"/>
                <a:gd name="T24" fmla="*/ 3 w 18"/>
                <a:gd name="T2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2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>
                <a:gd name="T0" fmla="*/ 0 w 3"/>
                <a:gd name="T1" fmla="*/ 7 h 7"/>
                <a:gd name="T2" fmla="*/ 3 w 3"/>
                <a:gd name="T3" fmla="*/ 7 h 7"/>
                <a:gd name="T4" fmla="*/ 3 w 3"/>
                <a:gd name="T5" fmla="*/ 4 h 7"/>
                <a:gd name="T6" fmla="*/ 3 w 3"/>
                <a:gd name="T7" fmla="*/ 4 h 7"/>
                <a:gd name="T8" fmla="*/ 3 w 3"/>
                <a:gd name="T9" fmla="*/ 4 h 7"/>
                <a:gd name="T10" fmla="*/ 3 w 3"/>
                <a:gd name="T11" fmla="*/ 0 h 7"/>
                <a:gd name="T12" fmla="*/ 3 w 3"/>
                <a:gd name="T13" fmla="*/ 4 h 7"/>
                <a:gd name="T14" fmla="*/ 3 w 3"/>
                <a:gd name="T15" fmla="*/ 4 h 7"/>
                <a:gd name="T16" fmla="*/ 3 w 3"/>
                <a:gd name="T17" fmla="*/ 4 h 7"/>
                <a:gd name="T18" fmla="*/ 0 w 3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3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0 h 4"/>
                <a:gd name="T4" fmla="*/ 0 w 3"/>
                <a:gd name="T5" fmla="*/ 4 h 4"/>
                <a:gd name="T6" fmla="*/ 0 w 3"/>
                <a:gd name="T7" fmla="*/ 4 h 4"/>
                <a:gd name="T8" fmla="*/ 0 w 3"/>
                <a:gd name="T9" fmla="*/ 4 h 4"/>
                <a:gd name="T10" fmla="*/ 3 w 3"/>
                <a:gd name="T11" fmla="*/ 0 h 4"/>
                <a:gd name="T12" fmla="*/ 3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4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>
                <a:gd name="T0" fmla="*/ 0 w 11"/>
                <a:gd name="T1" fmla="*/ 22 h 22"/>
                <a:gd name="T2" fmla="*/ 0 w 11"/>
                <a:gd name="T3" fmla="*/ 18 h 22"/>
                <a:gd name="T4" fmla="*/ 0 w 11"/>
                <a:gd name="T5" fmla="*/ 15 h 22"/>
                <a:gd name="T6" fmla="*/ 4 w 11"/>
                <a:gd name="T7" fmla="*/ 11 h 22"/>
                <a:gd name="T8" fmla="*/ 4 w 11"/>
                <a:gd name="T9" fmla="*/ 8 h 22"/>
                <a:gd name="T10" fmla="*/ 4 w 11"/>
                <a:gd name="T11" fmla="*/ 4 h 22"/>
                <a:gd name="T12" fmla="*/ 0 w 11"/>
                <a:gd name="T13" fmla="*/ 8 h 22"/>
                <a:gd name="T14" fmla="*/ 0 w 11"/>
                <a:gd name="T15" fmla="*/ 4 h 22"/>
                <a:gd name="T16" fmla="*/ 4 w 11"/>
                <a:gd name="T17" fmla="*/ 4 h 22"/>
                <a:gd name="T18" fmla="*/ 11 w 11"/>
                <a:gd name="T19" fmla="*/ 0 h 22"/>
                <a:gd name="T20" fmla="*/ 7 w 11"/>
                <a:gd name="T21" fmla="*/ 4 h 22"/>
                <a:gd name="T22" fmla="*/ 4 w 11"/>
                <a:gd name="T23" fmla="*/ 4 h 22"/>
                <a:gd name="T24" fmla="*/ 4 w 11"/>
                <a:gd name="T25" fmla="*/ 8 h 22"/>
                <a:gd name="T26" fmla="*/ 4 w 11"/>
                <a:gd name="T27" fmla="*/ 11 h 22"/>
                <a:gd name="T28" fmla="*/ 0 w 11"/>
                <a:gd name="T29" fmla="*/ 15 h 22"/>
                <a:gd name="T30" fmla="*/ 0 w 11"/>
                <a:gd name="T31" fmla="*/ 18 h 22"/>
                <a:gd name="T32" fmla="*/ 0 w 11"/>
                <a:gd name="T3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5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>
                <a:gd name="T0" fmla="*/ 7 w 7"/>
                <a:gd name="T1" fmla="*/ 14 h 14"/>
                <a:gd name="T2" fmla="*/ 3 w 7"/>
                <a:gd name="T3" fmla="*/ 7 h 14"/>
                <a:gd name="T4" fmla="*/ 0 w 7"/>
                <a:gd name="T5" fmla="*/ 0 h 14"/>
                <a:gd name="T6" fmla="*/ 3 w 7"/>
                <a:gd name="T7" fmla="*/ 7 h 14"/>
                <a:gd name="T8" fmla="*/ 7 w 7"/>
                <a:gd name="T9" fmla="*/ 10 h 14"/>
                <a:gd name="T10" fmla="*/ 7 w 7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6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>
                <a:gd name="T0" fmla="*/ 7 w 7"/>
                <a:gd name="T1" fmla="*/ 7 h 7"/>
                <a:gd name="T2" fmla="*/ 3 w 7"/>
                <a:gd name="T3" fmla="*/ 4 h 7"/>
                <a:gd name="T4" fmla="*/ 0 w 7"/>
                <a:gd name="T5" fmla="*/ 0 h 7"/>
                <a:gd name="T6" fmla="*/ 3 w 7"/>
                <a:gd name="T7" fmla="*/ 4 h 7"/>
                <a:gd name="T8" fmla="*/ 7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7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>
                <a:gd name="T0" fmla="*/ 7 w 7"/>
                <a:gd name="T1" fmla="*/ 7 h 7"/>
                <a:gd name="T2" fmla="*/ 7 w 7"/>
                <a:gd name="T3" fmla="*/ 4 h 7"/>
                <a:gd name="T4" fmla="*/ 7 w 7"/>
                <a:gd name="T5" fmla="*/ 4 h 7"/>
                <a:gd name="T6" fmla="*/ 3 w 7"/>
                <a:gd name="T7" fmla="*/ 4 h 7"/>
                <a:gd name="T8" fmla="*/ 3 w 7"/>
                <a:gd name="T9" fmla="*/ 4 h 7"/>
                <a:gd name="T10" fmla="*/ 0 w 7"/>
                <a:gd name="T11" fmla="*/ 0 h 7"/>
                <a:gd name="T12" fmla="*/ 3 w 7"/>
                <a:gd name="T13" fmla="*/ 4 h 7"/>
                <a:gd name="T14" fmla="*/ 7 w 7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8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>
                <a:gd name="T0" fmla="*/ 7 w 7"/>
                <a:gd name="T1" fmla="*/ 7 h 7"/>
                <a:gd name="T2" fmla="*/ 4 w 7"/>
                <a:gd name="T3" fmla="*/ 4 h 7"/>
                <a:gd name="T4" fmla="*/ 0 w 7"/>
                <a:gd name="T5" fmla="*/ 0 h 7"/>
                <a:gd name="T6" fmla="*/ 0 w 7"/>
                <a:gd name="T7" fmla="*/ 0 h 7"/>
                <a:gd name="T8" fmla="*/ 0 w 7"/>
                <a:gd name="T9" fmla="*/ 0 h 7"/>
                <a:gd name="T10" fmla="*/ 4 w 7"/>
                <a:gd name="T11" fmla="*/ 4 h 7"/>
                <a:gd name="T12" fmla="*/ 7 w 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49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3 h 7"/>
                <a:gd name="T4" fmla="*/ 4 w 4"/>
                <a:gd name="T5" fmla="*/ 0 h 7"/>
                <a:gd name="T6" fmla="*/ 0 w 4"/>
                <a:gd name="T7" fmla="*/ 3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0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0 w 11"/>
                <a:gd name="T3" fmla="*/ 0 h 7"/>
                <a:gd name="T4" fmla="*/ 0 w 11"/>
                <a:gd name="T5" fmla="*/ 4 h 7"/>
                <a:gd name="T6" fmla="*/ 4 w 11"/>
                <a:gd name="T7" fmla="*/ 7 h 7"/>
                <a:gd name="T8" fmla="*/ 11 w 11"/>
                <a:gd name="T9" fmla="*/ 7 h 7"/>
                <a:gd name="T10" fmla="*/ 4 w 11"/>
                <a:gd name="T11" fmla="*/ 7 h 7"/>
                <a:gd name="T12" fmla="*/ 0 w 11"/>
                <a:gd name="T13" fmla="*/ 4 h 7"/>
                <a:gd name="T14" fmla="*/ 0 w 11"/>
                <a:gd name="T15" fmla="*/ 0 h 7"/>
                <a:gd name="T16" fmla="*/ 0 w 11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1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>
                <a:gd name="T0" fmla="*/ 8 w 11"/>
                <a:gd name="T1" fmla="*/ 3 h 10"/>
                <a:gd name="T2" fmla="*/ 4 w 11"/>
                <a:gd name="T3" fmla="*/ 3 h 10"/>
                <a:gd name="T4" fmla="*/ 4 w 11"/>
                <a:gd name="T5" fmla="*/ 7 h 10"/>
                <a:gd name="T6" fmla="*/ 4 w 11"/>
                <a:gd name="T7" fmla="*/ 7 h 10"/>
                <a:gd name="T8" fmla="*/ 0 w 11"/>
                <a:gd name="T9" fmla="*/ 10 h 10"/>
                <a:gd name="T10" fmla="*/ 4 w 11"/>
                <a:gd name="T11" fmla="*/ 7 h 10"/>
                <a:gd name="T12" fmla="*/ 4 w 11"/>
                <a:gd name="T13" fmla="*/ 3 h 10"/>
                <a:gd name="T14" fmla="*/ 4 w 11"/>
                <a:gd name="T15" fmla="*/ 3 h 10"/>
                <a:gd name="T16" fmla="*/ 8 w 11"/>
                <a:gd name="T17" fmla="*/ 3 h 10"/>
                <a:gd name="T18" fmla="*/ 8 w 11"/>
                <a:gd name="T19" fmla="*/ 3 h 10"/>
                <a:gd name="T20" fmla="*/ 11 w 11"/>
                <a:gd name="T21" fmla="*/ 0 h 10"/>
                <a:gd name="T22" fmla="*/ 11 w 11"/>
                <a:gd name="T23" fmla="*/ 0 h 10"/>
                <a:gd name="T24" fmla="*/ 11 w 11"/>
                <a:gd name="T25" fmla="*/ 3 h 10"/>
                <a:gd name="T26" fmla="*/ 11 w 11"/>
                <a:gd name="T27" fmla="*/ 3 h 10"/>
                <a:gd name="T28" fmla="*/ 8 w 11"/>
                <a:gd name="T2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2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>
                <a:gd name="T0" fmla="*/ 0 h 11"/>
                <a:gd name="T1" fmla="*/ 4 h 11"/>
                <a:gd name="T2" fmla="*/ 4 h 11"/>
                <a:gd name="T3" fmla="*/ 8 h 11"/>
                <a:gd name="T4" fmla="*/ 11 h 11"/>
                <a:gd name="T5" fmla="*/ 11 h 11"/>
                <a:gd name="T6" fmla="*/ 11 h 11"/>
                <a:gd name="T7" fmla="*/ 8 h 11"/>
                <a:gd name="T8" fmla="*/ 4 h 11"/>
                <a:gd name="T9" fmla="*/ 0 h 1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3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>
                <a:gd name="T0" fmla="*/ 4 w 53"/>
                <a:gd name="T1" fmla="*/ 42 h 42"/>
                <a:gd name="T2" fmla="*/ 4 w 53"/>
                <a:gd name="T3" fmla="*/ 42 h 42"/>
                <a:gd name="T4" fmla="*/ 11 w 53"/>
                <a:gd name="T5" fmla="*/ 38 h 42"/>
                <a:gd name="T6" fmla="*/ 18 w 53"/>
                <a:gd name="T7" fmla="*/ 35 h 42"/>
                <a:gd name="T8" fmla="*/ 25 w 53"/>
                <a:gd name="T9" fmla="*/ 31 h 42"/>
                <a:gd name="T10" fmla="*/ 35 w 53"/>
                <a:gd name="T11" fmla="*/ 28 h 42"/>
                <a:gd name="T12" fmla="*/ 42 w 53"/>
                <a:gd name="T13" fmla="*/ 21 h 42"/>
                <a:gd name="T14" fmla="*/ 49 w 53"/>
                <a:gd name="T15" fmla="*/ 10 h 42"/>
                <a:gd name="T16" fmla="*/ 53 w 53"/>
                <a:gd name="T17" fmla="*/ 0 h 42"/>
                <a:gd name="T18" fmla="*/ 49 w 53"/>
                <a:gd name="T19" fmla="*/ 10 h 42"/>
                <a:gd name="T20" fmla="*/ 42 w 53"/>
                <a:gd name="T21" fmla="*/ 21 h 42"/>
                <a:gd name="T22" fmla="*/ 35 w 53"/>
                <a:gd name="T23" fmla="*/ 28 h 42"/>
                <a:gd name="T24" fmla="*/ 25 w 53"/>
                <a:gd name="T25" fmla="*/ 31 h 42"/>
                <a:gd name="T26" fmla="*/ 18 w 53"/>
                <a:gd name="T27" fmla="*/ 35 h 42"/>
                <a:gd name="T28" fmla="*/ 7 w 53"/>
                <a:gd name="T29" fmla="*/ 38 h 42"/>
                <a:gd name="T30" fmla="*/ 4 w 53"/>
                <a:gd name="T31" fmla="*/ 42 h 42"/>
                <a:gd name="T32" fmla="*/ 0 w 53"/>
                <a:gd name="T33" fmla="*/ 42 h 42"/>
                <a:gd name="T34" fmla="*/ 0 w 53"/>
                <a:gd name="T35" fmla="*/ 42 h 42"/>
                <a:gd name="T36" fmla="*/ 4 w 53"/>
                <a:gd name="T3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4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>
                <a:gd name="T0" fmla="*/ 7 w 91"/>
                <a:gd name="T1" fmla="*/ 49 h 56"/>
                <a:gd name="T2" fmla="*/ 10 w 91"/>
                <a:gd name="T3" fmla="*/ 46 h 56"/>
                <a:gd name="T4" fmla="*/ 10 w 91"/>
                <a:gd name="T5" fmla="*/ 42 h 56"/>
                <a:gd name="T6" fmla="*/ 14 w 91"/>
                <a:gd name="T7" fmla="*/ 39 h 56"/>
                <a:gd name="T8" fmla="*/ 21 w 91"/>
                <a:gd name="T9" fmla="*/ 32 h 56"/>
                <a:gd name="T10" fmla="*/ 24 w 91"/>
                <a:gd name="T11" fmla="*/ 25 h 56"/>
                <a:gd name="T12" fmla="*/ 28 w 91"/>
                <a:gd name="T13" fmla="*/ 21 h 56"/>
                <a:gd name="T14" fmla="*/ 31 w 91"/>
                <a:gd name="T15" fmla="*/ 18 h 56"/>
                <a:gd name="T16" fmla="*/ 38 w 91"/>
                <a:gd name="T17" fmla="*/ 18 h 56"/>
                <a:gd name="T18" fmla="*/ 56 w 91"/>
                <a:gd name="T19" fmla="*/ 10 h 56"/>
                <a:gd name="T20" fmla="*/ 77 w 91"/>
                <a:gd name="T21" fmla="*/ 3 h 56"/>
                <a:gd name="T22" fmla="*/ 91 w 91"/>
                <a:gd name="T23" fmla="*/ 0 h 56"/>
                <a:gd name="T24" fmla="*/ 91 w 91"/>
                <a:gd name="T25" fmla="*/ 0 h 56"/>
                <a:gd name="T26" fmla="*/ 91 w 91"/>
                <a:gd name="T27" fmla="*/ 0 h 56"/>
                <a:gd name="T28" fmla="*/ 77 w 91"/>
                <a:gd name="T29" fmla="*/ 3 h 56"/>
                <a:gd name="T30" fmla="*/ 59 w 91"/>
                <a:gd name="T31" fmla="*/ 10 h 56"/>
                <a:gd name="T32" fmla="*/ 42 w 91"/>
                <a:gd name="T33" fmla="*/ 14 h 56"/>
                <a:gd name="T34" fmla="*/ 35 w 91"/>
                <a:gd name="T35" fmla="*/ 18 h 56"/>
                <a:gd name="T36" fmla="*/ 31 w 91"/>
                <a:gd name="T37" fmla="*/ 21 h 56"/>
                <a:gd name="T38" fmla="*/ 24 w 91"/>
                <a:gd name="T39" fmla="*/ 25 h 56"/>
                <a:gd name="T40" fmla="*/ 21 w 91"/>
                <a:gd name="T41" fmla="*/ 32 h 56"/>
                <a:gd name="T42" fmla="*/ 17 w 91"/>
                <a:gd name="T43" fmla="*/ 39 h 56"/>
                <a:gd name="T44" fmla="*/ 14 w 91"/>
                <a:gd name="T45" fmla="*/ 42 h 56"/>
                <a:gd name="T46" fmla="*/ 10 w 91"/>
                <a:gd name="T47" fmla="*/ 46 h 56"/>
                <a:gd name="T48" fmla="*/ 7 w 91"/>
                <a:gd name="T49" fmla="*/ 49 h 56"/>
                <a:gd name="T50" fmla="*/ 7 w 91"/>
                <a:gd name="T51" fmla="*/ 49 h 56"/>
                <a:gd name="T52" fmla="*/ 7 w 91"/>
                <a:gd name="T53" fmla="*/ 53 h 56"/>
                <a:gd name="T54" fmla="*/ 3 w 91"/>
                <a:gd name="T55" fmla="*/ 53 h 56"/>
                <a:gd name="T56" fmla="*/ 0 w 91"/>
                <a:gd name="T57" fmla="*/ 56 h 56"/>
                <a:gd name="T58" fmla="*/ 0 w 91"/>
                <a:gd name="T59" fmla="*/ 56 h 56"/>
                <a:gd name="T60" fmla="*/ 0 w 91"/>
                <a:gd name="T61" fmla="*/ 53 h 56"/>
                <a:gd name="T62" fmla="*/ 3 w 91"/>
                <a:gd name="T63" fmla="*/ 53 h 56"/>
                <a:gd name="T64" fmla="*/ 3 w 91"/>
                <a:gd name="T65" fmla="*/ 53 h 56"/>
                <a:gd name="T66" fmla="*/ 7 w 91"/>
                <a:gd name="T67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5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>
                <a:gd name="T0" fmla="*/ 0 w 18"/>
                <a:gd name="T1" fmla="*/ 0 h 25"/>
                <a:gd name="T2" fmla="*/ 0 w 18"/>
                <a:gd name="T3" fmla="*/ 0 h 25"/>
                <a:gd name="T4" fmla="*/ 4 w 18"/>
                <a:gd name="T5" fmla="*/ 3 h 25"/>
                <a:gd name="T6" fmla="*/ 7 w 18"/>
                <a:gd name="T7" fmla="*/ 10 h 25"/>
                <a:gd name="T8" fmla="*/ 11 w 18"/>
                <a:gd name="T9" fmla="*/ 18 h 25"/>
                <a:gd name="T10" fmla="*/ 14 w 18"/>
                <a:gd name="T11" fmla="*/ 21 h 25"/>
                <a:gd name="T12" fmla="*/ 18 w 18"/>
                <a:gd name="T13" fmla="*/ 25 h 25"/>
                <a:gd name="T14" fmla="*/ 14 w 18"/>
                <a:gd name="T15" fmla="*/ 21 h 25"/>
                <a:gd name="T16" fmla="*/ 11 w 18"/>
                <a:gd name="T17" fmla="*/ 18 h 25"/>
                <a:gd name="T18" fmla="*/ 7 w 18"/>
                <a:gd name="T19" fmla="*/ 10 h 25"/>
                <a:gd name="T20" fmla="*/ 4 w 18"/>
                <a:gd name="T21" fmla="*/ 3 h 25"/>
                <a:gd name="T22" fmla="*/ 0 w 18"/>
                <a:gd name="T23" fmla="*/ 0 h 25"/>
                <a:gd name="T24" fmla="*/ 0 w 18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6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>
                <a:gd name="T0" fmla="*/ 88 w 116"/>
                <a:gd name="T1" fmla="*/ 191 h 194"/>
                <a:gd name="T2" fmla="*/ 81 w 116"/>
                <a:gd name="T3" fmla="*/ 191 h 194"/>
                <a:gd name="T4" fmla="*/ 63 w 116"/>
                <a:gd name="T5" fmla="*/ 194 h 194"/>
                <a:gd name="T6" fmla="*/ 60 w 116"/>
                <a:gd name="T7" fmla="*/ 194 h 194"/>
                <a:gd name="T8" fmla="*/ 53 w 116"/>
                <a:gd name="T9" fmla="*/ 194 h 194"/>
                <a:gd name="T10" fmla="*/ 42 w 116"/>
                <a:gd name="T11" fmla="*/ 187 h 194"/>
                <a:gd name="T12" fmla="*/ 31 w 116"/>
                <a:gd name="T13" fmla="*/ 169 h 194"/>
                <a:gd name="T14" fmla="*/ 24 w 116"/>
                <a:gd name="T15" fmla="*/ 155 h 194"/>
                <a:gd name="T16" fmla="*/ 24 w 116"/>
                <a:gd name="T17" fmla="*/ 145 h 194"/>
                <a:gd name="T18" fmla="*/ 21 w 116"/>
                <a:gd name="T19" fmla="*/ 131 h 194"/>
                <a:gd name="T20" fmla="*/ 21 w 116"/>
                <a:gd name="T21" fmla="*/ 120 h 194"/>
                <a:gd name="T22" fmla="*/ 28 w 116"/>
                <a:gd name="T23" fmla="*/ 117 h 194"/>
                <a:gd name="T24" fmla="*/ 24 w 116"/>
                <a:gd name="T25" fmla="*/ 113 h 194"/>
                <a:gd name="T26" fmla="*/ 21 w 116"/>
                <a:gd name="T27" fmla="*/ 103 h 194"/>
                <a:gd name="T28" fmla="*/ 21 w 116"/>
                <a:gd name="T29" fmla="*/ 92 h 194"/>
                <a:gd name="T30" fmla="*/ 24 w 116"/>
                <a:gd name="T31" fmla="*/ 88 h 194"/>
                <a:gd name="T32" fmla="*/ 17 w 116"/>
                <a:gd name="T33" fmla="*/ 85 h 194"/>
                <a:gd name="T34" fmla="*/ 7 w 116"/>
                <a:gd name="T35" fmla="*/ 71 h 194"/>
                <a:gd name="T36" fmla="*/ 0 w 116"/>
                <a:gd name="T37" fmla="*/ 43 h 194"/>
                <a:gd name="T38" fmla="*/ 7 w 116"/>
                <a:gd name="T39" fmla="*/ 25 h 194"/>
                <a:gd name="T40" fmla="*/ 14 w 116"/>
                <a:gd name="T41" fmla="*/ 14 h 194"/>
                <a:gd name="T42" fmla="*/ 31 w 116"/>
                <a:gd name="T43" fmla="*/ 7 h 194"/>
                <a:gd name="T44" fmla="*/ 56 w 116"/>
                <a:gd name="T45" fmla="*/ 0 h 194"/>
                <a:gd name="T46" fmla="*/ 63 w 116"/>
                <a:gd name="T47" fmla="*/ 4 h 194"/>
                <a:gd name="T48" fmla="*/ 77 w 116"/>
                <a:gd name="T49" fmla="*/ 7 h 194"/>
                <a:gd name="T50" fmla="*/ 88 w 116"/>
                <a:gd name="T51" fmla="*/ 18 h 194"/>
                <a:gd name="T52" fmla="*/ 88 w 116"/>
                <a:gd name="T53" fmla="*/ 29 h 194"/>
                <a:gd name="T54" fmla="*/ 84 w 116"/>
                <a:gd name="T55" fmla="*/ 36 h 194"/>
                <a:gd name="T56" fmla="*/ 74 w 116"/>
                <a:gd name="T57" fmla="*/ 43 h 194"/>
                <a:gd name="T58" fmla="*/ 67 w 116"/>
                <a:gd name="T59" fmla="*/ 43 h 194"/>
                <a:gd name="T60" fmla="*/ 53 w 116"/>
                <a:gd name="T61" fmla="*/ 43 h 194"/>
                <a:gd name="T62" fmla="*/ 45 w 116"/>
                <a:gd name="T63" fmla="*/ 50 h 194"/>
                <a:gd name="T64" fmla="*/ 45 w 116"/>
                <a:gd name="T65" fmla="*/ 60 h 194"/>
                <a:gd name="T66" fmla="*/ 63 w 116"/>
                <a:gd name="T67" fmla="*/ 81 h 194"/>
                <a:gd name="T68" fmla="*/ 67 w 116"/>
                <a:gd name="T69" fmla="*/ 85 h 194"/>
                <a:gd name="T70" fmla="*/ 67 w 116"/>
                <a:gd name="T71" fmla="*/ 103 h 194"/>
                <a:gd name="T72" fmla="*/ 70 w 116"/>
                <a:gd name="T73" fmla="*/ 110 h 194"/>
                <a:gd name="T74" fmla="*/ 77 w 116"/>
                <a:gd name="T75" fmla="*/ 106 h 194"/>
                <a:gd name="T76" fmla="*/ 81 w 116"/>
                <a:gd name="T77" fmla="*/ 103 h 194"/>
                <a:gd name="T78" fmla="*/ 88 w 116"/>
                <a:gd name="T79" fmla="*/ 110 h 194"/>
                <a:gd name="T80" fmla="*/ 91 w 116"/>
                <a:gd name="T81" fmla="*/ 117 h 194"/>
                <a:gd name="T82" fmla="*/ 88 w 116"/>
                <a:gd name="T83" fmla="*/ 124 h 194"/>
                <a:gd name="T84" fmla="*/ 84 w 116"/>
                <a:gd name="T85" fmla="*/ 127 h 194"/>
                <a:gd name="T86" fmla="*/ 81 w 116"/>
                <a:gd name="T87" fmla="*/ 127 h 194"/>
                <a:gd name="T88" fmla="*/ 74 w 116"/>
                <a:gd name="T89" fmla="*/ 127 h 194"/>
                <a:gd name="T90" fmla="*/ 74 w 116"/>
                <a:gd name="T91" fmla="*/ 134 h 194"/>
                <a:gd name="T92" fmla="*/ 77 w 116"/>
                <a:gd name="T93" fmla="*/ 141 h 194"/>
                <a:gd name="T94" fmla="*/ 77 w 116"/>
                <a:gd name="T95" fmla="*/ 145 h 194"/>
                <a:gd name="T96" fmla="*/ 81 w 116"/>
                <a:gd name="T97" fmla="*/ 162 h 194"/>
                <a:gd name="T98" fmla="*/ 88 w 116"/>
                <a:gd name="T99" fmla="*/ 166 h 194"/>
                <a:gd name="T100" fmla="*/ 88 w 116"/>
                <a:gd name="T101" fmla="*/ 187 h 194"/>
                <a:gd name="T102" fmla="*/ 105 w 116"/>
                <a:gd name="T103" fmla="*/ 180 h 194"/>
                <a:gd name="T104" fmla="*/ 105 w 116"/>
                <a:gd name="T105" fmla="*/ 180 h 194"/>
                <a:gd name="T106" fmla="*/ 88 w 116"/>
                <a:gd name="T107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7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>
                <a:gd name="T0" fmla="*/ 0 w 10"/>
                <a:gd name="T1" fmla="*/ 7 h 7"/>
                <a:gd name="T2" fmla="*/ 3 w 10"/>
                <a:gd name="T3" fmla="*/ 3 h 7"/>
                <a:gd name="T4" fmla="*/ 10 w 10"/>
                <a:gd name="T5" fmla="*/ 0 h 7"/>
                <a:gd name="T6" fmla="*/ 7 w 10"/>
                <a:gd name="T7" fmla="*/ 0 h 7"/>
                <a:gd name="T8" fmla="*/ 0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8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>
                <a:gd name="T0" fmla="*/ 0 w 8"/>
                <a:gd name="T1" fmla="*/ 7 h 7"/>
                <a:gd name="T2" fmla="*/ 8 w 8"/>
                <a:gd name="T3" fmla="*/ 0 h 7"/>
                <a:gd name="T4" fmla="*/ 8 w 8"/>
                <a:gd name="T5" fmla="*/ 0 h 7"/>
                <a:gd name="T6" fmla="*/ 0 w 8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59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>
                <a:gd name="T0" fmla="*/ 3 w 21"/>
                <a:gd name="T1" fmla="*/ 35 h 63"/>
                <a:gd name="T2" fmla="*/ 14 w 21"/>
                <a:gd name="T3" fmla="*/ 42 h 63"/>
                <a:gd name="T4" fmla="*/ 7 w 21"/>
                <a:gd name="T5" fmla="*/ 63 h 63"/>
                <a:gd name="T6" fmla="*/ 7 w 21"/>
                <a:gd name="T7" fmla="*/ 63 h 63"/>
                <a:gd name="T8" fmla="*/ 10 w 21"/>
                <a:gd name="T9" fmla="*/ 42 h 63"/>
                <a:gd name="T10" fmla="*/ 3 w 21"/>
                <a:gd name="T11" fmla="*/ 39 h 63"/>
                <a:gd name="T12" fmla="*/ 3 w 21"/>
                <a:gd name="T13" fmla="*/ 35 h 63"/>
                <a:gd name="T14" fmla="*/ 0 w 21"/>
                <a:gd name="T15" fmla="*/ 32 h 63"/>
                <a:gd name="T16" fmla="*/ 3 w 21"/>
                <a:gd name="T17" fmla="*/ 25 h 63"/>
                <a:gd name="T18" fmla="*/ 3 w 21"/>
                <a:gd name="T19" fmla="*/ 18 h 63"/>
                <a:gd name="T20" fmla="*/ 10 w 21"/>
                <a:gd name="T21" fmla="*/ 7 h 63"/>
                <a:gd name="T22" fmla="*/ 21 w 21"/>
                <a:gd name="T23" fmla="*/ 0 h 63"/>
                <a:gd name="T24" fmla="*/ 10 w 21"/>
                <a:gd name="T25" fmla="*/ 7 h 63"/>
                <a:gd name="T26" fmla="*/ 3 w 21"/>
                <a:gd name="T27" fmla="*/ 18 h 63"/>
                <a:gd name="T28" fmla="*/ 3 w 21"/>
                <a:gd name="T29" fmla="*/ 25 h 63"/>
                <a:gd name="T30" fmla="*/ 3 w 21"/>
                <a:gd name="T31" fmla="*/ 32 h 63"/>
                <a:gd name="T32" fmla="*/ 3 w 21"/>
                <a:gd name="T33" fmla="*/ 35 h 63"/>
                <a:gd name="T34" fmla="*/ 3 w 21"/>
                <a:gd name="T35" fmla="*/ 3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0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>
                <a:gd name="T0" fmla="*/ 0 w 14"/>
                <a:gd name="T1" fmla="*/ 21 h 21"/>
                <a:gd name="T2" fmla="*/ 3 w 14"/>
                <a:gd name="T3" fmla="*/ 17 h 21"/>
                <a:gd name="T4" fmla="*/ 7 w 14"/>
                <a:gd name="T5" fmla="*/ 14 h 21"/>
                <a:gd name="T6" fmla="*/ 10 w 14"/>
                <a:gd name="T7" fmla="*/ 7 h 21"/>
                <a:gd name="T8" fmla="*/ 14 w 14"/>
                <a:gd name="T9" fmla="*/ 3 h 21"/>
                <a:gd name="T10" fmla="*/ 14 w 14"/>
                <a:gd name="T11" fmla="*/ 0 h 21"/>
                <a:gd name="T12" fmla="*/ 14 w 14"/>
                <a:gd name="T13" fmla="*/ 7 h 21"/>
                <a:gd name="T14" fmla="*/ 10 w 14"/>
                <a:gd name="T15" fmla="*/ 10 h 21"/>
                <a:gd name="T16" fmla="*/ 3 w 14"/>
                <a:gd name="T17" fmla="*/ 17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21 h 21"/>
                <a:gd name="T24" fmla="*/ 0 w 1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1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4 h 14"/>
                <a:gd name="T4" fmla="*/ 0 w 4"/>
                <a:gd name="T5" fmla="*/ 10 h 14"/>
                <a:gd name="T6" fmla="*/ 0 w 4"/>
                <a:gd name="T7" fmla="*/ 7 h 14"/>
                <a:gd name="T8" fmla="*/ 0 w 4"/>
                <a:gd name="T9" fmla="*/ 3 h 14"/>
                <a:gd name="T10" fmla="*/ 4 w 4"/>
                <a:gd name="T11" fmla="*/ 0 h 14"/>
                <a:gd name="T12" fmla="*/ 4 w 4"/>
                <a:gd name="T13" fmla="*/ 0 h 14"/>
                <a:gd name="T14" fmla="*/ 4 w 4"/>
                <a:gd name="T15" fmla="*/ 0 h 14"/>
                <a:gd name="T16" fmla="*/ 0 w 4"/>
                <a:gd name="T17" fmla="*/ 3 h 14"/>
                <a:gd name="T18" fmla="*/ 0 w 4"/>
                <a:gd name="T19" fmla="*/ 7 h 14"/>
                <a:gd name="T20" fmla="*/ 0 w 4"/>
                <a:gd name="T21" fmla="*/ 14 h 14"/>
                <a:gd name="T22" fmla="*/ 0 w 4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2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>
                <a:gd name="T0" fmla="*/ 17 w 21"/>
                <a:gd name="T1" fmla="*/ 18 h 18"/>
                <a:gd name="T2" fmla="*/ 17 w 21"/>
                <a:gd name="T3" fmla="*/ 15 h 18"/>
                <a:gd name="T4" fmla="*/ 14 w 21"/>
                <a:gd name="T5" fmla="*/ 15 h 18"/>
                <a:gd name="T6" fmla="*/ 10 w 21"/>
                <a:gd name="T7" fmla="*/ 11 h 18"/>
                <a:gd name="T8" fmla="*/ 10 w 21"/>
                <a:gd name="T9" fmla="*/ 11 h 18"/>
                <a:gd name="T10" fmla="*/ 7 w 21"/>
                <a:gd name="T11" fmla="*/ 11 h 18"/>
                <a:gd name="T12" fmla="*/ 3 w 21"/>
                <a:gd name="T13" fmla="*/ 11 h 18"/>
                <a:gd name="T14" fmla="*/ 0 w 21"/>
                <a:gd name="T15" fmla="*/ 7 h 18"/>
                <a:gd name="T16" fmla="*/ 0 w 21"/>
                <a:gd name="T17" fmla="*/ 4 h 18"/>
                <a:gd name="T18" fmla="*/ 0 w 21"/>
                <a:gd name="T19" fmla="*/ 4 h 18"/>
                <a:gd name="T20" fmla="*/ 3 w 21"/>
                <a:gd name="T21" fmla="*/ 0 h 18"/>
                <a:gd name="T22" fmla="*/ 0 w 21"/>
                <a:gd name="T23" fmla="*/ 4 h 18"/>
                <a:gd name="T24" fmla="*/ 0 w 21"/>
                <a:gd name="T25" fmla="*/ 4 h 18"/>
                <a:gd name="T26" fmla="*/ 0 w 21"/>
                <a:gd name="T27" fmla="*/ 7 h 18"/>
                <a:gd name="T28" fmla="*/ 3 w 21"/>
                <a:gd name="T29" fmla="*/ 7 h 18"/>
                <a:gd name="T30" fmla="*/ 7 w 21"/>
                <a:gd name="T31" fmla="*/ 7 h 18"/>
                <a:gd name="T32" fmla="*/ 10 w 21"/>
                <a:gd name="T33" fmla="*/ 11 h 18"/>
                <a:gd name="T34" fmla="*/ 10 w 21"/>
                <a:gd name="T35" fmla="*/ 11 h 18"/>
                <a:gd name="T36" fmla="*/ 17 w 21"/>
                <a:gd name="T37" fmla="*/ 11 h 18"/>
                <a:gd name="T38" fmla="*/ 17 w 21"/>
                <a:gd name="T39" fmla="*/ 15 h 18"/>
                <a:gd name="T40" fmla="*/ 21 w 21"/>
                <a:gd name="T41" fmla="*/ 18 h 18"/>
                <a:gd name="T42" fmla="*/ 17 w 21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3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7 h 7"/>
                <a:gd name="T4" fmla="*/ 4 w 4"/>
                <a:gd name="T5" fmla="*/ 4 h 7"/>
                <a:gd name="T6" fmla="*/ 4 w 4"/>
                <a:gd name="T7" fmla="*/ 0 h 7"/>
                <a:gd name="T8" fmla="*/ 4 w 4"/>
                <a:gd name="T9" fmla="*/ 4 h 7"/>
                <a:gd name="T10" fmla="*/ 4 w 4"/>
                <a:gd name="T11" fmla="*/ 7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4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>
                <a:gd name="T0" fmla="*/ 0 w 3"/>
                <a:gd name="T1" fmla="*/ 18 h 18"/>
                <a:gd name="T2" fmla="*/ 0 w 3"/>
                <a:gd name="T3" fmla="*/ 18 h 18"/>
                <a:gd name="T4" fmla="*/ 3 w 3"/>
                <a:gd name="T5" fmla="*/ 0 h 18"/>
                <a:gd name="T6" fmla="*/ 3 w 3"/>
                <a:gd name="T7" fmla="*/ 0 h 18"/>
                <a:gd name="T8" fmla="*/ 3 w 3"/>
                <a:gd name="T9" fmla="*/ 0 h 18"/>
                <a:gd name="T10" fmla="*/ 3 w 3"/>
                <a:gd name="T11" fmla="*/ 0 h 18"/>
                <a:gd name="T12" fmla="*/ 3 w 3"/>
                <a:gd name="T13" fmla="*/ 4 h 18"/>
                <a:gd name="T14" fmla="*/ 3 w 3"/>
                <a:gd name="T15" fmla="*/ 7 h 18"/>
                <a:gd name="T16" fmla="*/ 3 w 3"/>
                <a:gd name="T17" fmla="*/ 14 h 18"/>
                <a:gd name="T18" fmla="*/ 0 w 3"/>
                <a:gd name="T19" fmla="*/ 18 h 18"/>
                <a:gd name="T20" fmla="*/ 0 w 3"/>
                <a:gd name="T2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5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>
                <a:gd name="T0" fmla="*/ 3 w 7"/>
                <a:gd name="T1" fmla="*/ 0 h 4"/>
                <a:gd name="T2" fmla="*/ 0 w 7"/>
                <a:gd name="T3" fmla="*/ 0 h 4"/>
                <a:gd name="T4" fmla="*/ 0 w 7"/>
                <a:gd name="T5" fmla="*/ 0 h 4"/>
                <a:gd name="T6" fmla="*/ 0 w 7"/>
                <a:gd name="T7" fmla="*/ 0 h 4"/>
                <a:gd name="T8" fmla="*/ 3 w 7"/>
                <a:gd name="T9" fmla="*/ 0 h 4"/>
                <a:gd name="T10" fmla="*/ 3 w 7"/>
                <a:gd name="T11" fmla="*/ 0 h 4"/>
                <a:gd name="T12" fmla="*/ 7 w 7"/>
                <a:gd name="T13" fmla="*/ 0 h 4"/>
                <a:gd name="T14" fmla="*/ 7 w 7"/>
                <a:gd name="T15" fmla="*/ 0 h 4"/>
                <a:gd name="T16" fmla="*/ 7 w 7"/>
                <a:gd name="T17" fmla="*/ 4 h 4"/>
                <a:gd name="T18" fmla="*/ 3 w 7"/>
                <a:gd name="T19" fmla="*/ 0 h 4"/>
                <a:gd name="T20" fmla="*/ 3 w 7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6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>
                <a:gd name="T0" fmla="*/ 7 w 14"/>
                <a:gd name="T1" fmla="*/ 7 h 7"/>
                <a:gd name="T2" fmla="*/ 7 w 14"/>
                <a:gd name="T3" fmla="*/ 7 h 7"/>
                <a:gd name="T4" fmla="*/ 3 w 14"/>
                <a:gd name="T5" fmla="*/ 4 h 7"/>
                <a:gd name="T6" fmla="*/ 0 w 14"/>
                <a:gd name="T7" fmla="*/ 0 h 7"/>
                <a:gd name="T8" fmla="*/ 0 w 14"/>
                <a:gd name="T9" fmla="*/ 0 h 7"/>
                <a:gd name="T10" fmla="*/ 0 w 14"/>
                <a:gd name="T11" fmla="*/ 0 h 7"/>
                <a:gd name="T12" fmla="*/ 0 w 14"/>
                <a:gd name="T13" fmla="*/ 0 h 7"/>
                <a:gd name="T14" fmla="*/ 0 w 14"/>
                <a:gd name="T15" fmla="*/ 0 h 7"/>
                <a:gd name="T16" fmla="*/ 3 w 14"/>
                <a:gd name="T17" fmla="*/ 4 h 7"/>
                <a:gd name="T18" fmla="*/ 7 w 14"/>
                <a:gd name="T19" fmla="*/ 7 h 7"/>
                <a:gd name="T20" fmla="*/ 10 w 14"/>
                <a:gd name="T21" fmla="*/ 4 h 7"/>
                <a:gd name="T22" fmla="*/ 14 w 14"/>
                <a:gd name="T23" fmla="*/ 4 h 7"/>
                <a:gd name="T24" fmla="*/ 14 w 14"/>
                <a:gd name="T25" fmla="*/ 4 h 7"/>
                <a:gd name="T26" fmla="*/ 14 w 14"/>
                <a:gd name="T27" fmla="*/ 4 h 7"/>
                <a:gd name="T28" fmla="*/ 7 w 14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7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>
                <a:gd name="T0" fmla="*/ 0 w 4"/>
                <a:gd name="T1" fmla="*/ 7 h 7"/>
                <a:gd name="T2" fmla="*/ 4 w 4"/>
                <a:gd name="T3" fmla="*/ 3 h 7"/>
                <a:gd name="T4" fmla="*/ 4 w 4"/>
                <a:gd name="T5" fmla="*/ 0 h 7"/>
                <a:gd name="T6" fmla="*/ 4 w 4"/>
                <a:gd name="T7" fmla="*/ 3 h 7"/>
                <a:gd name="T8" fmla="*/ 4 w 4"/>
                <a:gd name="T9" fmla="*/ 3 h 7"/>
                <a:gd name="T10" fmla="*/ 4 w 4"/>
                <a:gd name="T11" fmla="*/ 3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8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>
                <a:gd name="T0" fmla="*/ 0 w 10"/>
                <a:gd name="T1" fmla="*/ 3 h 3"/>
                <a:gd name="T2" fmla="*/ 0 w 10"/>
                <a:gd name="T3" fmla="*/ 3 h 3"/>
                <a:gd name="T4" fmla="*/ 3 w 10"/>
                <a:gd name="T5" fmla="*/ 0 h 3"/>
                <a:gd name="T6" fmla="*/ 10 w 10"/>
                <a:gd name="T7" fmla="*/ 0 h 3"/>
                <a:gd name="T8" fmla="*/ 10 w 10"/>
                <a:gd name="T9" fmla="*/ 0 h 3"/>
                <a:gd name="T10" fmla="*/ 0 w 10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69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>
                <a:gd name="T0" fmla="*/ 0 w 11"/>
                <a:gd name="T1" fmla="*/ 0 h 3"/>
                <a:gd name="T2" fmla="*/ 0 w 11"/>
                <a:gd name="T3" fmla="*/ 0 h 3"/>
                <a:gd name="T4" fmla="*/ 4 w 11"/>
                <a:gd name="T5" fmla="*/ 0 h 3"/>
                <a:gd name="T6" fmla="*/ 11 w 11"/>
                <a:gd name="T7" fmla="*/ 3 h 3"/>
                <a:gd name="T8" fmla="*/ 4 w 11"/>
                <a:gd name="T9" fmla="*/ 0 h 3"/>
                <a:gd name="T10" fmla="*/ 0 w 11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0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>
                <a:gd name="T0" fmla="*/ 0 w 11"/>
                <a:gd name="T1" fmla="*/ 3 h 3"/>
                <a:gd name="T2" fmla="*/ 0 w 11"/>
                <a:gd name="T3" fmla="*/ 3 h 3"/>
                <a:gd name="T4" fmla="*/ 7 w 11"/>
                <a:gd name="T5" fmla="*/ 0 h 3"/>
                <a:gd name="T6" fmla="*/ 11 w 11"/>
                <a:gd name="T7" fmla="*/ 0 h 3"/>
                <a:gd name="T8" fmla="*/ 7 w 11"/>
                <a:gd name="T9" fmla="*/ 0 h 3"/>
                <a:gd name="T10" fmla="*/ 0 w 11"/>
                <a:gd name="T11" fmla="*/ 3 h 3"/>
                <a:gd name="T12" fmla="*/ 0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1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0 h 14"/>
                <a:gd name="T4" fmla="*/ 0 w 4"/>
                <a:gd name="T5" fmla="*/ 7 h 14"/>
                <a:gd name="T6" fmla="*/ 4 w 4"/>
                <a:gd name="T7" fmla="*/ 0 h 14"/>
                <a:gd name="T8" fmla="*/ 0 w 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2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3 w 7"/>
                <a:gd name="T7" fmla="*/ 7 h 28"/>
                <a:gd name="T8" fmla="*/ 0 w 7"/>
                <a:gd name="T9" fmla="*/ 0 h 28"/>
                <a:gd name="T10" fmla="*/ 3 w 7"/>
                <a:gd name="T11" fmla="*/ 7 h 28"/>
                <a:gd name="T12" fmla="*/ 7 w 7"/>
                <a:gd name="T13" fmla="*/ 14 h 28"/>
                <a:gd name="T14" fmla="*/ 7 w 7"/>
                <a:gd name="T15" fmla="*/ 21 h 28"/>
                <a:gd name="T16" fmla="*/ 7 w 7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3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>
                <a:gd name="T0" fmla="*/ 229 w 257"/>
                <a:gd name="T1" fmla="*/ 14 h 106"/>
                <a:gd name="T2" fmla="*/ 215 w 257"/>
                <a:gd name="T3" fmla="*/ 18 h 106"/>
                <a:gd name="T4" fmla="*/ 204 w 257"/>
                <a:gd name="T5" fmla="*/ 21 h 106"/>
                <a:gd name="T6" fmla="*/ 194 w 257"/>
                <a:gd name="T7" fmla="*/ 29 h 106"/>
                <a:gd name="T8" fmla="*/ 194 w 257"/>
                <a:gd name="T9" fmla="*/ 29 h 106"/>
                <a:gd name="T10" fmla="*/ 194 w 257"/>
                <a:gd name="T11" fmla="*/ 32 h 106"/>
                <a:gd name="T12" fmla="*/ 194 w 257"/>
                <a:gd name="T13" fmla="*/ 39 h 106"/>
                <a:gd name="T14" fmla="*/ 190 w 257"/>
                <a:gd name="T15" fmla="*/ 46 h 106"/>
                <a:gd name="T16" fmla="*/ 187 w 257"/>
                <a:gd name="T17" fmla="*/ 53 h 106"/>
                <a:gd name="T18" fmla="*/ 180 w 257"/>
                <a:gd name="T19" fmla="*/ 57 h 106"/>
                <a:gd name="T20" fmla="*/ 169 w 257"/>
                <a:gd name="T21" fmla="*/ 60 h 106"/>
                <a:gd name="T22" fmla="*/ 151 w 257"/>
                <a:gd name="T23" fmla="*/ 67 h 106"/>
                <a:gd name="T24" fmla="*/ 123 w 257"/>
                <a:gd name="T25" fmla="*/ 71 h 106"/>
                <a:gd name="T26" fmla="*/ 99 w 257"/>
                <a:gd name="T27" fmla="*/ 78 h 106"/>
                <a:gd name="T28" fmla="*/ 77 w 257"/>
                <a:gd name="T29" fmla="*/ 81 h 106"/>
                <a:gd name="T30" fmla="*/ 67 w 257"/>
                <a:gd name="T31" fmla="*/ 85 h 106"/>
                <a:gd name="T32" fmla="*/ 63 w 257"/>
                <a:gd name="T33" fmla="*/ 88 h 106"/>
                <a:gd name="T34" fmla="*/ 56 w 257"/>
                <a:gd name="T35" fmla="*/ 92 h 106"/>
                <a:gd name="T36" fmla="*/ 46 w 257"/>
                <a:gd name="T37" fmla="*/ 99 h 106"/>
                <a:gd name="T38" fmla="*/ 35 w 257"/>
                <a:gd name="T39" fmla="*/ 103 h 106"/>
                <a:gd name="T40" fmla="*/ 25 w 257"/>
                <a:gd name="T41" fmla="*/ 106 h 106"/>
                <a:gd name="T42" fmla="*/ 11 w 257"/>
                <a:gd name="T43" fmla="*/ 106 h 106"/>
                <a:gd name="T44" fmla="*/ 3 w 257"/>
                <a:gd name="T45" fmla="*/ 106 h 106"/>
                <a:gd name="T46" fmla="*/ 0 w 257"/>
                <a:gd name="T47" fmla="*/ 103 h 106"/>
                <a:gd name="T48" fmla="*/ 3 w 257"/>
                <a:gd name="T49" fmla="*/ 106 h 106"/>
                <a:gd name="T50" fmla="*/ 11 w 257"/>
                <a:gd name="T51" fmla="*/ 106 h 106"/>
                <a:gd name="T52" fmla="*/ 25 w 257"/>
                <a:gd name="T53" fmla="*/ 106 h 106"/>
                <a:gd name="T54" fmla="*/ 35 w 257"/>
                <a:gd name="T55" fmla="*/ 103 h 106"/>
                <a:gd name="T56" fmla="*/ 46 w 257"/>
                <a:gd name="T57" fmla="*/ 95 h 106"/>
                <a:gd name="T58" fmla="*/ 53 w 257"/>
                <a:gd name="T59" fmla="*/ 92 h 106"/>
                <a:gd name="T60" fmla="*/ 60 w 257"/>
                <a:gd name="T61" fmla="*/ 88 h 106"/>
                <a:gd name="T62" fmla="*/ 67 w 257"/>
                <a:gd name="T63" fmla="*/ 85 h 106"/>
                <a:gd name="T64" fmla="*/ 81 w 257"/>
                <a:gd name="T65" fmla="*/ 81 h 106"/>
                <a:gd name="T66" fmla="*/ 109 w 257"/>
                <a:gd name="T67" fmla="*/ 74 h 106"/>
                <a:gd name="T68" fmla="*/ 144 w 257"/>
                <a:gd name="T69" fmla="*/ 67 h 106"/>
                <a:gd name="T70" fmla="*/ 169 w 257"/>
                <a:gd name="T71" fmla="*/ 60 h 106"/>
                <a:gd name="T72" fmla="*/ 180 w 257"/>
                <a:gd name="T73" fmla="*/ 57 h 106"/>
                <a:gd name="T74" fmla="*/ 187 w 257"/>
                <a:gd name="T75" fmla="*/ 53 h 106"/>
                <a:gd name="T76" fmla="*/ 190 w 257"/>
                <a:gd name="T77" fmla="*/ 46 h 106"/>
                <a:gd name="T78" fmla="*/ 194 w 257"/>
                <a:gd name="T79" fmla="*/ 39 h 106"/>
                <a:gd name="T80" fmla="*/ 194 w 257"/>
                <a:gd name="T81" fmla="*/ 32 h 106"/>
                <a:gd name="T82" fmla="*/ 194 w 257"/>
                <a:gd name="T83" fmla="*/ 29 h 106"/>
                <a:gd name="T84" fmla="*/ 194 w 257"/>
                <a:gd name="T85" fmla="*/ 29 h 106"/>
                <a:gd name="T86" fmla="*/ 204 w 257"/>
                <a:gd name="T87" fmla="*/ 21 h 106"/>
                <a:gd name="T88" fmla="*/ 215 w 257"/>
                <a:gd name="T89" fmla="*/ 18 h 106"/>
                <a:gd name="T90" fmla="*/ 225 w 257"/>
                <a:gd name="T91" fmla="*/ 14 h 106"/>
                <a:gd name="T92" fmla="*/ 236 w 257"/>
                <a:gd name="T93" fmla="*/ 14 h 106"/>
                <a:gd name="T94" fmla="*/ 243 w 257"/>
                <a:gd name="T95" fmla="*/ 11 h 106"/>
                <a:gd name="T96" fmla="*/ 250 w 257"/>
                <a:gd name="T97" fmla="*/ 7 h 106"/>
                <a:gd name="T98" fmla="*/ 257 w 257"/>
                <a:gd name="T99" fmla="*/ 4 h 106"/>
                <a:gd name="T100" fmla="*/ 257 w 257"/>
                <a:gd name="T101" fmla="*/ 0 h 106"/>
                <a:gd name="T102" fmla="*/ 257 w 257"/>
                <a:gd name="T103" fmla="*/ 0 h 106"/>
                <a:gd name="T104" fmla="*/ 254 w 257"/>
                <a:gd name="T105" fmla="*/ 7 h 106"/>
                <a:gd name="T106" fmla="*/ 247 w 257"/>
                <a:gd name="T107" fmla="*/ 11 h 106"/>
                <a:gd name="T108" fmla="*/ 236 w 257"/>
                <a:gd name="T109" fmla="*/ 14 h 106"/>
                <a:gd name="T110" fmla="*/ 229 w 257"/>
                <a:gd name="T111" fmla="*/ 1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4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>
                <a:gd name="T0" fmla="*/ 102 w 130"/>
                <a:gd name="T1" fmla="*/ 110 h 120"/>
                <a:gd name="T2" fmla="*/ 98 w 130"/>
                <a:gd name="T3" fmla="*/ 103 h 120"/>
                <a:gd name="T4" fmla="*/ 91 w 130"/>
                <a:gd name="T5" fmla="*/ 96 h 120"/>
                <a:gd name="T6" fmla="*/ 88 w 130"/>
                <a:gd name="T7" fmla="*/ 96 h 120"/>
                <a:gd name="T8" fmla="*/ 81 w 130"/>
                <a:gd name="T9" fmla="*/ 96 h 120"/>
                <a:gd name="T10" fmla="*/ 77 w 130"/>
                <a:gd name="T11" fmla="*/ 96 h 120"/>
                <a:gd name="T12" fmla="*/ 74 w 130"/>
                <a:gd name="T13" fmla="*/ 96 h 120"/>
                <a:gd name="T14" fmla="*/ 70 w 130"/>
                <a:gd name="T15" fmla="*/ 96 h 120"/>
                <a:gd name="T16" fmla="*/ 70 w 130"/>
                <a:gd name="T17" fmla="*/ 89 h 120"/>
                <a:gd name="T18" fmla="*/ 67 w 130"/>
                <a:gd name="T19" fmla="*/ 78 h 120"/>
                <a:gd name="T20" fmla="*/ 60 w 130"/>
                <a:gd name="T21" fmla="*/ 71 h 120"/>
                <a:gd name="T22" fmla="*/ 56 w 130"/>
                <a:gd name="T23" fmla="*/ 64 h 120"/>
                <a:gd name="T24" fmla="*/ 49 w 130"/>
                <a:gd name="T25" fmla="*/ 57 h 120"/>
                <a:gd name="T26" fmla="*/ 46 w 130"/>
                <a:gd name="T27" fmla="*/ 53 h 120"/>
                <a:gd name="T28" fmla="*/ 42 w 130"/>
                <a:gd name="T29" fmla="*/ 53 h 120"/>
                <a:gd name="T30" fmla="*/ 39 w 130"/>
                <a:gd name="T31" fmla="*/ 43 h 120"/>
                <a:gd name="T32" fmla="*/ 39 w 130"/>
                <a:gd name="T33" fmla="*/ 32 h 120"/>
                <a:gd name="T34" fmla="*/ 35 w 130"/>
                <a:gd name="T35" fmla="*/ 25 h 120"/>
                <a:gd name="T36" fmla="*/ 32 w 130"/>
                <a:gd name="T37" fmla="*/ 22 h 120"/>
                <a:gd name="T38" fmla="*/ 32 w 130"/>
                <a:gd name="T39" fmla="*/ 22 h 120"/>
                <a:gd name="T40" fmla="*/ 28 w 130"/>
                <a:gd name="T41" fmla="*/ 11 h 120"/>
                <a:gd name="T42" fmla="*/ 21 w 130"/>
                <a:gd name="T43" fmla="*/ 4 h 120"/>
                <a:gd name="T44" fmla="*/ 10 w 130"/>
                <a:gd name="T45" fmla="*/ 0 h 120"/>
                <a:gd name="T46" fmla="*/ 0 w 130"/>
                <a:gd name="T47" fmla="*/ 0 h 120"/>
                <a:gd name="T48" fmla="*/ 10 w 130"/>
                <a:gd name="T49" fmla="*/ 0 h 120"/>
                <a:gd name="T50" fmla="*/ 21 w 130"/>
                <a:gd name="T51" fmla="*/ 4 h 120"/>
                <a:gd name="T52" fmla="*/ 28 w 130"/>
                <a:gd name="T53" fmla="*/ 11 h 120"/>
                <a:gd name="T54" fmla="*/ 32 w 130"/>
                <a:gd name="T55" fmla="*/ 22 h 120"/>
                <a:gd name="T56" fmla="*/ 32 w 130"/>
                <a:gd name="T57" fmla="*/ 22 h 120"/>
                <a:gd name="T58" fmla="*/ 35 w 130"/>
                <a:gd name="T59" fmla="*/ 25 h 120"/>
                <a:gd name="T60" fmla="*/ 39 w 130"/>
                <a:gd name="T61" fmla="*/ 32 h 120"/>
                <a:gd name="T62" fmla="*/ 42 w 130"/>
                <a:gd name="T63" fmla="*/ 43 h 120"/>
                <a:gd name="T64" fmla="*/ 42 w 130"/>
                <a:gd name="T65" fmla="*/ 53 h 120"/>
                <a:gd name="T66" fmla="*/ 46 w 130"/>
                <a:gd name="T67" fmla="*/ 53 h 120"/>
                <a:gd name="T68" fmla="*/ 49 w 130"/>
                <a:gd name="T69" fmla="*/ 57 h 120"/>
                <a:gd name="T70" fmla="*/ 56 w 130"/>
                <a:gd name="T71" fmla="*/ 64 h 120"/>
                <a:gd name="T72" fmla="*/ 60 w 130"/>
                <a:gd name="T73" fmla="*/ 71 h 120"/>
                <a:gd name="T74" fmla="*/ 67 w 130"/>
                <a:gd name="T75" fmla="*/ 78 h 120"/>
                <a:gd name="T76" fmla="*/ 70 w 130"/>
                <a:gd name="T77" fmla="*/ 89 h 120"/>
                <a:gd name="T78" fmla="*/ 74 w 130"/>
                <a:gd name="T79" fmla="*/ 96 h 120"/>
                <a:gd name="T80" fmla="*/ 74 w 130"/>
                <a:gd name="T81" fmla="*/ 96 h 120"/>
                <a:gd name="T82" fmla="*/ 77 w 130"/>
                <a:gd name="T83" fmla="*/ 96 h 120"/>
                <a:gd name="T84" fmla="*/ 81 w 130"/>
                <a:gd name="T85" fmla="*/ 96 h 120"/>
                <a:gd name="T86" fmla="*/ 88 w 130"/>
                <a:gd name="T87" fmla="*/ 96 h 120"/>
                <a:gd name="T88" fmla="*/ 95 w 130"/>
                <a:gd name="T89" fmla="*/ 96 h 120"/>
                <a:gd name="T90" fmla="*/ 98 w 130"/>
                <a:gd name="T91" fmla="*/ 103 h 120"/>
                <a:gd name="T92" fmla="*/ 102 w 130"/>
                <a:gd name="T93" fmla="*/ 110 h 120"/>
                <a:gd name="T94" fmla="*/ 105 w 130"/>
                <a:gd name="T95" fmla="*/ 110 h 120"/>
                <a:gd name="T96" fmla="*/ 105 w 130"/>
                <a:gd name="T97" fmla="*/ 113 h 120"/>
                <a:gd name="T98" fmla="*/ 105 w 130"/>
                <a:gd name="T99" fmla="*/ 117 h 120"/>
                <a:gd name="T100" fmla="*/ 109 w 130"/>
                <a:gd name="T101" fmla="*/ 120 h 120"/>
                <a:gd name="T102" fmla="*/ 116 w 130"/>
                <a:gd name="T103" fmla="*/ 120 h 120"/>
                <a:gd name="T104" fmla="*/ 123 w 130"/>
                <a:gd name="T105" fmla="*/ 117 h 120"/>
                <a:gd name="T106" fmla="*/ 130 w 130"/>
                <a:gd name="T107" fmla="*/ 113 h 120"/>
                <a:gd name="T108" fmla="*/ 130 w 130"/>
                <a:gd name="T109" fmla="*/ 113 h 120"/>
                <a:gd name="T110" fmla="*/ 130 w 130"/>
                <a:gd name="T111" fmla="*/ 113 h 120"/>
                <a:gd name="T112" fmla="*/ 123 w 130"/>
                <a:gd name="T113" fmla="*/ 120 h 120"/>
                <a:gd name="T114" fmla="*/ 116 w 130"/>
                <a:gd name="T115" fmla="*/ 120 h 120"/>
                <a:gd name="T116" fmla="*/ 109 w 130"/>
                <a:gd name="T117" fmla="*/ 120 h 120"/>
                <a:gd name="T118" fmla="*/ 105 w 130"/>
                <a:gd name="T119" fmla="*/ 117 h 120"/>
                <a:gd name="T120" fmla="*/ 105 w 130"/>
                <a:gd name="T121" fmla="*/ 113 h 120"/>
                <a:gd name="T122" fmla="*/ 102 w 130"/>
                <a:gd name="T123" fmla="*/ 110 h 120"/>
                <a:gd name="T124" fmla="*/ 102 w 130"/>
                <a:gd name="T125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5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>
                <a:gd name="T0" fmla="*/ 3 w 3"/>
                <a:gd name="T1" fmla="*/ 8 h 8"/>
                <a:gd name="T2" fmla="*/ 3 w 3"/>
                <a:gd name="T3" fmla="*/ 4 h 8"/>
                <a:gd name="T4" fmla="*/ 0 w 3"/>
                <a:gd name="T5" fmla="*/ 0 h 8"/>
                <a:gd name="T6" fmla="*/ 0 w 3"/>
                <a:gd name="T7" fmla="*/ 0 h 8"/>
                <a:gd name="T8" fmla="*/ 0 w 3"/>
                <a:gd name="T9" fmla="*/ 0 h 8"/>
                <a:gd name="T10" fmla="*/ 3 w 3"/>
                <a:gd name="T11" fmla="*/ 4 h 8"/>
                <a:gd name="T12" fmla="*/ 3 w 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6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>
                <a:gd name="T0" fmla="*/ 0 w 39"/>
                <a:gd name="T1" fmla="*/ 14 h 46"/>
                <a:gd name="T2" fmla="*/ 7 w 39"/>
                <a:gd name="T3" fmla="*/ 18 h 46"/>
                <a:gd name="T4" fmla="*/ 10 w 39"/>
                <a:gd name="T5" fmla="*/ 25 h 46"/>
                <a:gd name="T6" fmla="*/ 14 w 39"/>
                <a:gd name="T7" fmla="*/ 28 h 46"/>
                <a:gd name="T8" fmla="*/ 17 w 39"/>
                <a:gd name="T9" fmla="*/ 32 h 46"/>
                <a:gd name="T10" fmla="*/ 17 w 39"/>
                <a:gd name="T11" fmla="*/ 35 h 46"/>
                <a:gd name="T12" fmla="*/ 17 w 39"/>
                <a:gd name="T13" fmla="*/ 35 h 46"/>
                <a:gd name="T14" fmla="*/ 17 w 39"/>
                <a:gd name="T15" fmla="*/ 39 h 46"/>
                <a:gd name="T16" fmla="*/ 17 w 39"/>
                <a:gd name="T17" fmla="*/ 42 h 46"/>
                <a:gd name="T18" fmla="*/ 21 w 39"/>
                <a:gd name="T19" fmla="*/ 46 h 46"/>
                <a:gd name="T20" fmla="*/ 21 w 39"/>
                <a:gd name="T21" fmla="*/ 46 h 46"/>
                <a:gd name="T22" fmla="*/ 28 w 39"/>
                <a:gd name="T23" fmla="*/ 46 h 46"/>
                <a:gd name="T24" fmla="*/ 35 w 39"/>
                <a:gd name="T25" fmla="*/ 42 h 46"/>
                <a:gd name="T26" fmla="*/ 35 w 39"/>
                <a:gd name="T27" fmla="*/ 39 h 46"/>
                <a:gd name="T28" fmla="*/ 39 w 39"/>
                <a:gd name="T29" fmla="*/ 32 h 46"/>
                <a:gd name="T30" fmla="*/ 35 w 39"/>
                <a:gd name="T31" fmla="*/ 28 h 46"/>
                <a:gd name="T32" fmla="*/ 35 w 39"/>
                <a:gd name="T33" fmla="*/ 21 h 46"/>
                <a:gd name="T34" fmla="*/ 35 w 39"/>
                <a:gd name="T35" fmla="*/ 18 h 46"/>
                <a:gd name="T36" fmla="*/ 39 w 39"/>
                <a:gd name="T37" fmla="*/ 14 h 46"/>
                <a:gd name="T38" fmla="*/ 35 w 39"/>
                <a:gd name="T39" fmla="*/ 14 h 46"/>
                <a:gd name="T40" fmla="*/ 32 w 39"/>
                <a:gd name="T41" fmla="*/ 10 h 46"/>
                <a:gd name="T42" fmla="*/ 28 w 39"/>
                <a:gd name="T43" fmla="*/ 7 h 46"/>
                <a:gd name="T44" fmla="*/ 24 w 39"/>
                <a:gd name="T45" fmla="*/ 3 h 46"/>
                <a:gd name="T46" fmla="*/ 17 w 39"/>
                <a:gd name="T47" fmla="*/ 3 h 46"/>
                <a:gd name="T48" fmla="*/ 14 w 39"/>
                <a:gd name="T49" fmla="*/ 3 h 46"/>
                <a:gd name="T50" fmla="*/ 7 w 39"/>
                <a:gd name="T51" fmla="*/ 0 h 46"/>
                <a:gd name="T52" fmla="*/ 7 w 39"/>
                <a:gd name="T53" fmla="*/ 0 h 46"/>
                <a:gd name="T54" fmla="*/ 7 w 39"/>
                <a:gd name="T55" fmla="*/ 0 h 46"/>
                <a:gd name="T56" fmla="*/ 3 w 39"/>
                <a:gd name="T57" fmla="*/ 3 h 46"/>
                <a:gd name="T58" fmla="*/ 0 w 39"/>
                <a:gd name="T59" fmla="*/ 7 h 46"/>
                <a:gd name="T60" fmla="*/ 0 w 39"/>
                <a:gd name="T61" fmla="*/ 1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7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>
                <a:gd name="T0" fmla="*/ 116 w 151"/>
                <a:gd name="T1" fmla="*/ 49 h 130"/>
                <a:gd name="T2" fmla="*/ 113 w 151"/>
                <a:gd name="T3" fmla="*/ 52 h 130"/>
                <a:gd name="T4" fmla="*/ 109 w 151"/>
                <a:gd name="T5" fmla="*/ 59 h 130"/>
                <a:gd name="T6" fmla="*/ 106 w 151"/>
                <a:gd name="T7" fmla="*/ 63 h 130"/>
                <a:gd name="T8" fmla="*/ 99 w 151"/>
                <a:gd name="T9" fmla="*/ 70 h 130"/>
                <a:gd name="T10" fmla="*/ 92 w 151"/>
                <a:gd name="T11" fmla="*/ 77 h 130"/>
                <a:gd name="T12" fmla="*/ 84 w 151"/>
                <a:gd name="T13" fmla="*/ 84 h 130"/>
                <a:gd name="T14" fmla="*/ 77 w 151"/>
                <a:gd name="T15" fmla="*/ 88 h 130"/>
                <a:gd name="T16" fmla="*/ 74 w 151"/>
                <a:gd name="T17" fmla="*/ 91 h 130"/>
                <a:gd name="T18" fmla="*/ 67 w 151"/>
                <a:gd name="T19" fmla="*/ 95 h 130"/>
                <a:gd name="T20" fmla="*/ 67 w 151"/>
                <a:gd name="T21" fmla="*/ 95 h 130"/>
                <a:gd name="T22" fmla="*/ 42 w 151"/>
                <a:gd name="T23" fmla="*/ 95 h 130"/>
                <a:gd name="T24" fmla="*/ 21 w 151"/>
                <a:gd name="T25" fmla="*/ 102 h 130"/>
                <a:gd name="T26" fmla="*/ 3 w 151"/>
                <a:gd name="T27" fmla="*/ 112 h 130"/>
                <a:gd name="T28" fmla="*/ 0 w 151"/>
                <a:gd name="T29" fmla="*/ 119 h 130"/>
                <a:gd name="T30" fmla="*/ 14 w 151"/>
                <a:gd name="T31" fmla="*/ 126 h 130"/>
                <a:gd name="T32" fmla="*/ 21 w 151"/>
                <a:gd name="T33" fmla="*/ 119 h 130"/>
                <a:gd name="T34" fmla="*/ 39 w 151"/>
                <a:gd name="T35" fmla="*/ 116 h 130"/>
                <a:gd name="T36" fmla="*/ 60 w 151"/>
                <a:gd name="T37" fmla="*/ 112 h 130"/>
                <a:gd name="T38" fmla="*/ 63 w 151"/>
                <a:gd name="T39" fmla="*/ 126 h 130"/>
                <a:gd name="T40" fmla="*/ 63 w 151"/>
                <a:gd name="T41" fmla="*/ 126 h 130"/>
                <a:gd name="T42" fmla="*/ 67 w 151"/>
                <a:gd name="T43" fmla="*/ 126 h 130"/>
                <a:gd name="T44" fmla="*/ 70 w 151"/>
                <a:gd name="T45" fmla="*/ 130 h 130"/>
                <a:gd name="T46" fmla="*/ 77 w 151"/>
                <a:gd name="T47" fmla="*/ 126 h 130"/>
                <a:gd name="T48" fmla="*/ 81 w 151"/>
                <a:gd name="T49" fmla="*/ 123 h 130"/>
                <a:gd name="T50" fmla="*/ 84 w 151"/>
                <a:gd name="T51" fmla="*/ 119 h 130"/>
                <a:gd name="T52" fmla="*/ 88 w 151"/>
                <a:gd name="T53" fmla="*/ 116 h 130"/>
                <a:gd name="T54" fmla="*/ 88 w 151"/>
                <a:gd name="T55" fmla="*/ 116 h 130"/>
                <a:gd name="T56" fmla="*/ 106 w 151"/>
                <a:gd name="T57" fmla="*/ 112 h 130"/>
                <a:gd name="T58" fmla="*/ 106 w 151"/>
                <a:gd name="T59" fmla="*/ 112 h 130"/>
                <a:gd name="T60" fmla="*/ 109 w 151"/>
                <a:gd name="T61" fmla="*/ 109 h 130"/>
                <a:gd name="T62" fmla="*/ 116 w 151"/>
                <a:gd name="T63" fmla="*/ 105 h 130"/>
                <a:gd name="T64" fmla="*/ 123 w 151"/>
                <a:gd name="T65" fmla="*/ 98 h 130"/>
                <a:gd name="T66" fmla="*/ 127 w 151"/>
                <a:gd name="T67" fmla="*/ 95 h 130"/>
                <a:gd name="T68" fmla="*/ 130 w 151"/>
                <a:gd name="T69" fmla="*/ 91 h 130"/>
                <a:gd name="T70" fmla="*/ 134 w 151"/>
                <a:gd name="T71" fmla="*/ 88 h 130"/>
                <a:gd name="T72" fmla="*/ 137 w 151"/>
                <a:gd name="T73" fmla="*/ 84 h 130"/>
                <a:gd name="T74" fmla="*/ 141 w 151"/>
                <a:gd name="T75" fmla="*/ 77 h 130"/>
                <a:gd name="T76" fmla="*/ 144 w 151"/>
                <a:gd name="T77" fmla="*/ 70 h 130"/>
                <a:gd name="T78" fmla="*/ 144 w 151"/>
                <a:gd name="T79" fmla="*/ 63 h 130"/>
                <a:gd name="T80" fmla="*/ 144 w 151"/>
                <a:gd name="T81" fmla="*/ 59 h 130"/>
                <a:gd name="T82" fmla="*/ 144 w 151"/>
                <a:gd name="T83" fmla="*/ 52 h 130"/>
                <a:gd name="T84" fmla="*/ 144 w 151"/>
                <a:gd name="T85" fmla="*/ 49 h 130"/>
                <a:gd name="T86" fmla="*/ 144 w 151"/>
                <a:gd name="T87" fmla="*/ 45 h 130"/>
                <a:gd name="T88" fmla="*/ 144 w 151"/>
                <a:gd name="T89" fmla="*/ 45 h 130"/>
                <a:gd name="T90" fmla="*/ 148 w 151"/>
                <a:gd name="T91" fmla="*/ 42 h 130"/>
                <a:gd name="T92" fmla="*/ 148 w 151"/>
                <a:gd name="T93" fmla="*/ 38 h 130"/>
                <a:gd name="T94" fmla="*/ 151 w 151"/>
                <a:gd name="T95" fmla="*/ 31 h 130"/>
                <a:gd name="T96" fmla="*/ 151 w 151"/>
                <a:gd name="T97" fmla="*/ 24 h 130"/>
                <a:gd name="T98" fmla="*/ 151 w 151"/>
                <a:gd name="T99" fmla="*/ 17 h 130"/>
                <a:gd name="T100" fmla="*/ 148 w 151"/>
                <a:gd name="T101" fmla="*/ 10 h 130"/>
                <a:gd name="T102" fmla="*/ 148 w 151"/>
                <a:gd name="T103" fmla="*/ 3 h 130"/>
                <a:gd name="T104" fmla="*/ 148 w 151"/>
                <a:gd name="T105" fmla="*/ 0 h 130"/>
                <a:gd name="T106" fmla="*/ 144 w 151"/>
                <a:gd name="T107" fmla="*/ 0 h 130"/>
                <a:gd name="T108" fmla="*/ 137 w 151"/>
                <a:gd name="T109" fmla="*/ 3 h 130"/>
                <a:gd name="T110" fmla="*/ 130 w 151"/>
                <a:gd name="T111" fmla="*/ 7 h 130"/>
                <a:gd name="T112" fmla="*/ 127 w 151"/>
                <a:gd name="T113" fmla="*/ 10 h 130"/>
                <a:gd name="T114" fmla="*/ 120 w 151"/>
                <a:gd name="T115" fmla="*/ 21 h 130"/>
                <a:gd name="T116" fmla="*/ 120 w 151"/>
                <a:gd name="T117" fmla="*/ 31 h 130"/>
                <a:gd name="T118" fmla="*/ 120 w 151"/>
                <a:gd name="T119" fmla="*/ 38 h 130"/>
                <a:gd name="T120" fmla="*/ 116 w 151"/>
                <a:gd name="T121" fmla="*/ 45 h 130"/>
                <a:gd name="T122" fmla="*/ 116 w 151"/>
                <a:gd name="T123" fmla="*/ 4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8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>
                <a:gd name="T0" fmla="*/ 28 w 28"/>
                <a:gd name="T1" fmla="*/ 3 h 17"/>
                <a:gd name="T2" fmla="*/ 10 w 28"/>
                <a:gd name="T3" fmla="*/ 0 h 17"/>
                <a:gd name="T4" fmla="*/ 0 w 28"/>
                <a:gd name="T5" fmla="*/ 10 h 17"/>
                <a:gd name="T6" fmla="*/ 10 w 28"/>
                <a:gd name="T7" fmla="*/ 17 h 17"/>
                <a:gd name="T8" fmla="*/ 21 w 28"/>
                <a:gd name="T9" fmla="*/ 10 h 17"/>
                <a:gd name="T10" fmla="*/ 28 w 28"/>
                <a:gd name="T11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79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>
                <a:gd name="T0" fmla="*/ 4 w 81"/>
                <a:gd name="T1" fmla="*/ 53 h 63"/>
                <a:gd name="T2" fmla="*/ 0 w 81"/>
                <a:gd name="T3" fmla="*/ 56 h 63"/>
                <a:gd name="T4" fmla="*/ 0 w 81"/>
                <a:gd name="T5" fmla="*/ 56 h 63"/>
                <a:gd name="T6" fmla="*/ 0 w 81"/>
                <a:gd name="T7" fmla="*/ 60 h 63"/>
                <a:gd name="T8" fmla="*/ 4 w 81"/>
                <a:gd name="T9" fmla="*/ 60 h 63"/>
                <a:gd name="T10" fmla="*/ 11 w 81"/>
                <a:gd name="T11" fmla="*/ 60 h 63"/>
                <a:gd name="T12" fmla="*/ 18 w 81"/>
                <a:gd name="T13" fmla="*/ 60 h 63"/>
                <a:gd name="T14" fmla="*/ 25 w 81"/>
                <a:gd name="T15" fmla="*/ 60 h 63"/>
                <a:gd name="T16" fmla="*/ 32 w 81"/>
                <a:gd name="T17" fmla="*/ 60 h 63"/>
                <a:gd name="T18" fmla="*/ 35 w 81"/>
                <a:gd name="T19" fmla="*/ 60 h 63"/>
                <a:gd name="T20" fmla="*/ 42 w 81"/>
                <a:gd name="T21" fmla="*/ 63 h 63"/>
                <a:gd name="T22" fmla="*/ 50 w 81"/>
                <a:gd name="T23" fmla="*/ 63 h 63"/>
                <a:gd name="T24" fmla="*/ 53 w 81"/>
                <a:gd name="T25" fmla="*/ 60 h 63"/>
                <a:gd name="T26" fmla="*/ 53 w 81"/>
                <a:gd name="T27" fmla="*/ 56 h 63"/>
                <a:gd name="T28" fmla="*/ 57 w 81"/>
                <a:gd name="T29" fmla="*/ 53 h 63"/>
                <a:gd name="T30" fmla="*/ 64 w 81"/>
                <a:gd name="T31" fmla="*/ 46 h 63"/>
                <a:gd name="T32" fmla="*/ 64 w 81"/>
                <a:gd name="T33" fmla="*/ 46 h 63"/>
                <a:gd name="T34" fmla="*/ 67 w 81"/>
                <a:gd name="T35" fmla="*/ 46 h 63"/>
                <a:gd name="T36" fmla="*/ 74 w 81"/>
                <a:gd name="T37" fmla="*/ 42 h 63"/>
                <a:gd name="T38" fmla="*/ 78 w 81"/>
                <a:gd name="T39" fmla="*/ 39 h 63"/>
                <a:gd name="T40" fmla="*/ 81 w 81"/>
                <a:gd name="T41" fmla="*/ 35 h 63"/>
                <a:gd name="T42" fmla="*/ 81 w 81"/>
                <a:gd name="T43" fmla="*/ 35 h 63"/>
                <a:gd name="T44" fmla="*/ 81 w 81"/>
                <a:gd name="T45" fmla="*/ 32 h 63"/>
                <a:gd name="T46" fmla="*/ 81 w 81"/>
                <a:gd name="T47" fmla="*/ 32 h 63"/>
                <a:gd name="T48" fmla="*/ 81 w 81"/>
                <a:gd name="T49" fmla="*/ 25 h 63"/>
                <a:gd name="T50" fmla="*/ 81 w 81"/>
                <a:gd name="T51" fmla="*/ 25 h 63"/>
                <a:gd name="T52" fmla="*/ 81 w 81"/>
                <a:gd name="T53" fmla="*/ 21 h 63"/>
                <a:gd name="T54" fmla="*/ 74 w 81"/>
                <a:gd name="T55" fmla="*/ 25 h 63"/>
                <a:gd name="T56" fmla="*/ 71 w 81"/>
                <a:gd name="T57" fmla="*/ 28 h 63"/>
                <a:gd name="T58" fmla="*/ 67 w 81"/>
                <a:gd name="T59" fmla="*/ 28 h 63"/>
                <a:gd name="T60" fmla="*/ 64 w 81"/>
                <a:gd name="T61" fmla="*/ 28 h 63"/>
                <a:gd name="T62" fmla="*/ 60 w 81"/>
                <a:gd name="T63" fmla="*/ 25 h 63"/>
                <a:gd name="T64" fmla="*/ 53 w 81"/>
                <a:gd name="T65" fmla="*/ 21 h 63"/>
                <a:gd name="T66" fmla="*/ 46 w 81"/>
                <a:gd name="T67" fmla="*/ 18 h 63"/>
                <a:gd name="T68" fmla="*/ 42 w 81"/>
                <a:gd name="T69" fmla="*/ 14 h 63"/>
                <a:gd name="T70" fmla="*/ 39 w 81"/>
                <a:gd name="T71" fmla="*/ 7 h 63"/>
                <a:gd name="T72" fmla="*/ 39 w 81"/>
                <a:gd name="T73" fmla="*/ 7 h 63"/>
                <a:gd name="T74" fmla="*/ 35 w 81"/>
                <a:gd name="T75" fmla="*/ 4 h 63"/>
                <a:gd name="T76" fmla="*/ 32 w 81"/>
                <a:gd name="T77" fmla="*/ 0 h 63"/>
                <a:gd name="T78" fmla="*/ 28 w 81"/>
                <a:gd name="T79" fmla="*/ 0 h 63"/>
                <a:gd name="T80" fmla="*/ 25 w 81"/>
                <a:gd name="T81" fmla="*/ 4 h 63"/>
                <a:gd name="T82" fmla="*/ 25 w 81"/>
                <a:gd name="T83" fmla="*/ 14 h 63"/>
                <a:gd name="T84" fmla="*/ 21 w 81"/>
                <a:gd name="T85" fmla="*/ 21 h 63"/>
                <a:gd name="T86" fmla="*/ 21 w 81"/>
                <a:gd name="T87" fmla="*/ 28 h 63"/>
                <a:gd name="T88" fmla="*/ 18 w 81"/>
                <a:gd name="T89" fmla="*/ 32 h 63"/>
                <a:gd name="T90" fmla="*/ 14 w 81"/>
                <a:gd name="T91" fmla="*/ 39 h 63"/>
                <a:gd name="T92" fmla="*/ 11 w 81"/>
                <a:gd name="T93" fmla="*/ 46 h 63"/>
                <a:gd name="T94" fmla="*/ 7 w 81"/>
                <a:gd name="T95" fmla="*/ 49 h 63"/>
                <a:gd name="T96" fmla="*/ 4 w 81"/>
                <a:gd name="T9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0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>
                <a:gd name="T0" fmla="*/ 14 w 14"/>
                <a:gd name="T1" fmla="*/ 7 h 11"/>
                <a:gd name="T2" fmla="*/ 10 w 14"/>
                <a:gd name="T3" fmla="*/ 4 h 11"/>
                <a:gd name="T4" fmla="*/ 10 w 14"/>
                <a:gd name="T5" fmla="*/ 4 h 11"/>
                <a:gd name="T6" fmla="*/ 7 w 14"/>
                <a:gd name="T7" fmla="*/ 0 h 11"/>
                <a:gd name="T8" fmla="*/ 3 w 14"/>
                <a:gd name="T9" fmla="*/ 4 h 11"/>
                <a:gd name="T10" fmla="*/ 3 w 14"/>
                <a:gd name="T11" fmla="*/ 4 h 11"/>
                <a:gd name="T12" fmla="*/ 3 w 14"/>
                <a:gd name="T13" fmla="*/ 4 h 11"/>
                <a:gd name="T14" fmla="*/ 0 w 14"/>
                <a:gd name="T15" fmla="*/ 7 h 11"/>
                <a:gd name="T16" fmla="*/ 3 w 14"/>
                <a:gd name="T17" fmla="*/ 11 h 11"/>
                <a:gd name="T18" fmla="*/ 3 w 14"/>
                <a:gd name="T19" fmla="*/ 11 h 11"/>
                <a:gd name="T20" fmla="*/ 7 w 14"/>
                <a:gd name="T21" fmla="*/ 11 h 11"/>
                <a:gd name="T22" fmla="*/ 10 w 14"/>
                <a:gd name="T23" fmla="*/ 11 h 11"/>
                <a:gd name="T24" fmla="*/ 14 w 14"/>
                <a:gd name="T25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1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>
                <a:gd name="T0" fmla="*/ 38 w 42"/>
                <a:gd name="T1" fmla="*/ 0 h 25"/>
                <a:gd name="T2" fmla="*/ 38 w 42"/>
                <a:gd name="T3" fmla="*/ 0 h 25"/>
                <a:gd name="T4" fmla="*/ 35 w 42"/>
                <a:gd name="T5" fmla="*/ 0 h 25"/>
                <a:gd name="T6" fmla="*/ 31 w 42"/>
                <a:gd name="T7" fmla="*/ 4 h 25"/>
                <a:gd name="T8" fmla="*/ 28 w 42"/>
                <a:gd name="T9" fmla="*/ 4 h 25"/>
                <a:gd name="T10" fmla="*/ 21 w 42"/>
                <a:gd name="T11" fmla="*/ 4 h 25"/>
                <a:gd name="T12" fmla="*/ 14 w 42"/>
                <a:gd name="T13" fmla="*/ 4 h 25"/>
                <a:gd name="T14" fmla="*/ 10 w 42"/>
                <a:gd name="T15" fmla="*/ 4 h 25"/>
                <a:gd name="T16" fmla="*/ 7 w 42"/>
                <a:gd name="T17" fmla="*/ 4 h 25"/>
                <a:gd name="T18" fmla="*/ 0 w 42"/>
                <a:gd name="T19" fmla="*/ 4 h 25"/>
                <a:gd name="T20" fmla="*/ 0 w 42"/>
                <a:gd name="T21" fmla="*/ 4 h 25"/>
                <a:gd name="T22" fmla="*/ 0 w 42"/>
                <a:gd name="T23" fmla="*/ 7 h 25"/>
                <a:gd name="T24" fmla="*/ 0 w 42"/>
                <a:gd name="T25" fmla="*/ 11 h 25"/>
                <a:gd name="T26" fmla="*/ 21 w 42"/>
                <a:gd name="T27" fmla="*/ 14 h 25"/>
                <a:gd name="T28" fmla="*/ 21 w 42"/>
                <a:gd name="T29" fmla="*/ 18 h 25"/>
                <a:gd name="T30" fmla="*/ 24 w 42"/>
                <a:gd name="T31" fmla="*/ 18 h 25"/>
                <a:gd name="T32" fmla="*/ 24 w 42"/>
                <a:gd name="T33" fmla="*/ 22 h 25"/>
                <a:gd name="T34" fmla="*/ 28 w 42"/>
                <a:gd name="T35" fmla="*/ 25 h 25"/>
                <a:gd name="T36" fmla="*/ 31 w 42"/>
                <a:gd name="T37" fmla="*/ 22 h 25"/>
                <a:gd name="T38" fmla="*/ 38 w 42"/>
                <a:gd name="T39" fmla="*/ 22 h 25"/>
                <a:gd name="T40" fmla="*/ 38 w 42"/>
                <a:gd name="T41" fmla="*/ 18 h 25"/>
                <a:gd name="T42" fmla="*/ 38 w 42"/>
                <a:gd name="T43" fmla="*/ 14 h 25"/>
                <a:gd name="T44" fmla="*/ 38 w 42"/>
                <a:gd name="T45" fmla="*/ 11 h 25"/>
                <a:gd name="T46" fmla="*/ 38 w 42"/>
                <a:gd name="T47" fmla="*/ 11 h 25"/>
                <a:gd name="T48" fmla="*/ 42 w 42"/>
                <a:gd name="T49" fmla="*/ 4 h 25"/>
                <a:gd name="T50" fmla="*/ 42 w 42"/>
                <a:gd name="T51" fmla="*/ 4 h 25"/>
                <a:gd name="T52" fmla="*/ 42 w 42"/>
                <a:gd name="T53" fmla="*/ 0 h 25"/>
                <a:gd name="T54" fmla="*/ 42 w 42"/>
                <a:gd name="T55" fmla="*/ 0 h 25"/>
                <a:gd name="T56" fmla="*/ 38 w 42"/>
                <a:gd name="T5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2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>
                <a:gd name="T0" fmla="*/ 0 w 21"/>
                <a:gd name="T1" fmla="*/ 42 h 42"/>
                <a:gd name="T2" fmla="*/ 0 w 21"/>
                <a:gd name="T3" fmla="*/ 42 h 42"/>
                <a:gd name="T4" fmla="*/ 7 w 21"/>
                <a:gd name="T5" fmla="*/ 42 h 42"/>
                <a:gd name="T6" fmla="*/ 14 w 21"/>
                <a:gd name="T7" fmla="*/ 42 h 42"/>
                <a:gd name="T8" fmla="*/ 14 w 21"/>
                <a:gd name="T9" fmla="*/ 39 h 42"/>
                <a:gd name="T10" fmla="*/ 14 w 21"/>
                <a:gd name="T11" fmla="*/ 39 h 42"/>
                <a:gd name="T12" fmla="*/ 17 w 21"/>
                <a:gd name="T13" fmla="*/ 35 h 42"/>
                <a:gd name="T14" fmla="*/ 21 w 21"/>
                <a:gd name="T15" fmla="*/ 35 h 42"/>
                <a:gd name="T16" fmla="*/ 21 w 21"/>
                <a:gd name="T17" fmla="*/ 21 h 42"/>
                <a:gd name="T18" fmla="*/ 17 w 21"/>
                <a:gd name="T19" fmla="*/ 21 h 42"/>
                <a:gd name="T20" fmla="*/ 21 w 21"/>
                <a:gd name="T21" fmla="*/ 18 h 42"/>
                <a:gd name="T22" fmla="*/ 21 w 21"/>
                <a:gd name="T23" fmla="*/ 18 h 42"/>
                <a:gd name="T24" fmla="*/ 21 w 21"/>
                <a:gd name="T25" fmla="*/ 14 h 42"/>
                <a:gd name="T26" fmla="*/ 21 w 21"/>
                <a:gd name="T27" fmla="*/ 11 h 42"/>
                <a:gd name="T28" fmla="*/ 17 w 21"/>
                <a:gd name="T29" fmla="*/ 4 h 42"/>
                <a:gd name="T30" fmla="*/ 14 w 21"/>
                <a:gd name="T31" fmla="*/ 0 h 42"/>
                <a:gd name="T32" fmla="*/ 14 w 21"/>
                <a:gd name="T33" fmla="*/ 4 h 42"/>
                <a:gd name="T34" fmla="*/ 10 w 21"/>
                <a:gd name="T35" fmla="*/ 4 h 42"/>
                <a:gd name="T36" fmla="*/ 7 w 21"/>
                <a:gd name="T37" fmla="*/ 7 h 42"/>
                <a:gd name="T38" fmla="*/ 3 w 21"/>
                <a:gd name="T39" fmla="*/ 7 h 42"/>
                <a:gd name="T40" fmla="*/ 3 w 21"/>
                <a:gd name="T41" fmla="*/ 7 h 42"/>
                <a:gd name="T42" fmla="*/ 0 w 21"/>
                <a:gd name="T43" fmla="*/ 4 h 42"/>
                <a:gd name="T44" fmla="*/ 0 w 21"/>
                <a:gd name="T45" fmla="*/ 7 h 42"/>
                <a:gd name="T46" fmla="*/ 0 w 21"/>
                <a:gd name="T47" fmla="*/ 11 h 42"/>
                <a:gd name="T48" fmla="*/ 0 w 21"/>
                <a:gd name="T49" fmla="*/ 14 h 42"/>
                <a:gd name="T50" fmla="*/ 0 w 21"/>
                <a:gd name="T51" fmla="*/ 21 h 42"/>
                <a:gd name="T52" fmla="*/ 0 w 21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3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>
                <a:gd name="T0" fmla="*/ 7 w 18"/>
                <a:gd name="T1" fmla="*/ 24 h 32"/>
                <a:gd name="T2" fmla="*/ 14 w 18"/>
                <a:gd name="T3" fmla="*/ 32 h 32"/>
                <a:gd name="T4" fmla="*/ 14 w 18"/>
                <a:gd name="T5" fmla="*/ 28 h 32"/>
                <a:gd name="T6" fmla="*/ 14 w 18"/>
                <a:gd name="T7" fmla="*/ 24 h 32"/>
                <a:gd name="T8" fmla="*/ 18 w 18"/>
                <a:gd name="T9" fmla="*/ 21 h 32"/>
                <a:gd name="T10" fmla="*/ 18 w 18"/>
                <a:gd name="T11" fmla="*/ 21 h 32"/>
                <a:gd name="T12" fmla="*/ 18 w 18"/>
                <a:gd name="T13" fmla="*/ 17 h 32"/>
                <a:gd name="T14" fmla="*/ 18 w 18"/>
                <a:gd name="T15" fmla="*/ 14 h 32"/>
                <a:gd name="T16" fmla="*/ 18 w 18"/>
                <a:gd name="T17" fmla="*/ 10 h 32"/>
                <a:gd name="T18" fmla="*/ 14 w 18"/>
                <a:gd name="T19" fmla="*/ 7 h 32"/>
                <a:gd name="T20" fmla="*/ 11 w 18"/>
                <a:gd name="T21" fmla="*/ 0 h 32"/>
                <a:gd name="T22" fmla="*/ 7 w 18"/>
                <a:gd name="T23" fmla="*/ 3 h 32"/>
                <a:gd name="T24" fmla="*/ 7 w 18"/>
                <a:gd name="T25" fmla="*/ 3 h 32"/>
                <a:gd name="T26" fmla="*/ 4 w 18"/>
                <a:gd name="T27" fmla="*/ 3 h 32"/>
                <a:gd name="T28" fmla="*/ 4 w 18"/>
                <a:gd name="T29" fmla="*/ 7 h 32"/>
                <a:gd name="T30" fmla="*/ 0 w 18"/>
                <a:gd name="T31" fmla="*/ 10 h 32"/>
                <a:gd name="T32" fmla="*/ 0 w 18"/>
                <a:gd name="T33" fmla="*/ 10 h 32"/>
                <a:gd name="T34" fmla="*/ 4 w 18"/>
                <a:gd name="T35" fmla="*/ 17 h 32"/>
                <a:gd name="T36" fmla="*/ 4 w 18"/>
                <a:gd name="T37" fmla="*/ 21 h 32"/>
                <a:gd name="T38" fmla="*/ 7 w 18"/>
                <a:gd name="T3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4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>
                <a:gd name="T0" fmla="*/ 14 w 77"/>
                <a:gd name="T1" fmla="*/ 60 h 92"/>
                <a:gd name="T2" fmla="*/ 14 w 77"/>
                <a:gd name="T3" fmla="*/ 71 h 92"/>
                <a:gd name="T4" fmla="*/ 14 w 77"/>
                <a:gd name="T5" fmla="*/ 78 h 92"/>
                <a:gd name="T6" fmla="*/ 14 w 77"/>
                <a:gd name="T7" fmla="*/ 85 h 92"/>
                <a:gd name="T8" fmla="*/ 14 w 77"/>
                <a:gd name="T9" fmla="*/ 88 h 92"/>
                <a:gd name="T10" fmla="*/ 28 w 77"/>
                <a:gd name="T11" fmla="*/ 92 h 92"/>
                <a:gd name="T12" fmla="*/ 35 w 77"/>
                <a:gd name="T13" fmla="*/ 88 h 92"/>
                <a:gd name="T14" fmla="*/ 53 w 77"/>
                <a:gd name="T15" fmla="*/ 81 h 92"/>
                <a:gd name="T16" fmla="*/ 67 w 77"/>
                <a:gd name="T17" fmla="*/ 74 h 92"/>
                <a:gd name="T18" fmla="*/ 74 w 77"/>
                <a:gd name="T19" fmla="*/ 60 h 92"/>
                <a:gd name="T20" fmla="*/ 70 w 77"/>
                <a:gd name="T21" fmla="*/ 53 h 92"/>
                <a:gd name="T22" fmla="*/ 67 w 77"/>
                <a:gd name="T23" fmla="*/ 42 h 92"/>
                <a:gd name="T24" fmla="*/ 63 w 77"/>
                <a:gd name="T25" fmla="*/ 35 h 92"/>
                <a:gd name="T26" fmla="*/ 60 w 77"/>
                <a:gd name="T27" fmla="*/ 35 h 92"/>
                <a:gd name="T28" fmla="*/ 67 w 77"/>
                <a:gd name="T29" fmla="*/ 35 h 92"/>
                <a:gd name="T30" fmla="*/ 74 w 77"/>
                <a:gd name="T31" fmla="*/ 32 h 92"/>
                <a:gd name="T32" fmla="*/ 77 w 77"/>
                <a:gd name="T33" fmla="*/ 25 h 92"/>
                <a:gd name="T34" fmla="*/ 77 w 77"/>
                <a:gd name="T35" fmla="*/ 14 h 92"/>
                <a:gd name="T36" fmla="*/ 74 w 77"/>
                <a:gd name="T37" fmla="*/ 7 h 92"/>
                <a:gd name="T38" fmla="*/ 67 w 77"/>
                <a:gd name="T39" fmla="*/ 4 h 92"/>
                <a:gd name="T40" fmla="*/ 56 w 77"/>
                <a:gd name="T41" fmla="*/ 4 h 92"/>
                <a:gd name="T42" fmla="*/ 53 w 77"/>
                <a:gd name="T43" fmla="*/ 4 h 92"/>
                <a:gd name="T44" fmla="*/ 31 w 77"/>
                <a:gd name="T45" fmla="*/ 11 h 92"/>
                <a:gd name="T46" fmla="*/ 31 w 77"/>
                <a:gd name="T47" fmla="*/ 18 h 92"/>
                <a:gd name="T48" fmla="*/ 28 w 77"/>
                <a:gd name="T49" fmla="*/ 25 h 92"/>
                <a:gd name="T50" fmla="*/ 21 w 77"/>
                <a:gd name="T51" fmla="*/ 32 h 92"/>
                <a:gd name="T52" fmla="*/ 0 w 77"/>
                <a:gd name="T53" fmla="*/ 28 h 92"/>
                <a:gd name="T54" fmla="*/ 0 w 77"/>
                <a:gd name="T55" fmla="*/ 32 h 92"/>
                <a:gd name="T56" fmla="*/ 0 w 77"/>
                <a:gd name="T57" fmla="*/ 39 h 92"/>
                <a:gd name="T58" fmla="*/ 7 w 77"/>
                <a:gd name="T59" fmla="*/ 39 h 92"/>
                <a:gd name="T60" fmla="*/ 14 w 77"/>
                <a:gd name="T61" fmla="*/ 49 h 92"/>
                <a:gd name="T62" fmla="*/ 56 w 77"/>
                <a:gd name="T63" fmla="*/ 32 h 92"/>
                <a:gd name="T64" fmla="*/ 56 w 77"/>
                <a:gd name="T65" fmla="*/ 32 h 92"/>
                <a:gd name="T66" fmla="*/ 56 w 77"/>
                <a:gd name="T67" fmla="*/ 32 h 92"/>
                <a:gd name="T68" fmla="*/ 60 w 77"/>
                <a:gd name="T69" fmla="*/ 32 h 92"/>
                <a:gd name="T70" fmla="*/ 60 w 77"/>
                <a:gd name="T71" fmla="*/ 3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5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>
                <a:gd name="T0" fmla="*/ 14 w 113"/>
                <a:gd name="T1" fmla="*/ 59 h 211"/>
                <a:gd name="T2" fmla="*/ 11 w 113"/>
                <a:gd name="T3" fmla="*/ 66 h 211"/>
                <a:gd name="T4" fmla="*/ 14 w 113"/>
                <a:gd name="T5" fmla="*/ 74 h 211"/>
                <a:gd name="T6" fmla="*/ 25 w 113"/>
                <a:gd name="T7" fmla="*/ 81 h 211"/>
                <a:gd name="T8" fmla="*/ 25 w 113"/>
                <a:gd name="T9" fmla="*/ 88 h 211"/>
                <a:gd name="T10" fmla="*/ 21 w 113"/>
                <a:gd name="T11" fmla="*/ 95 h 211"/>
                <a:gd name="T12" fmla="*/ 18 w 113"/>
                <a:gd name="T13" fmla="*/ 102 h 211"/>
                <a:gd name="T14" fmla="*/ 35 w 113"/>
                <a:gd name="T15" fmla="*/ 98 h 211"/>
                <a:gd name="T16" fmla="*/ 35 w 113"/>
                <a:gd name="T17" fmla="*/ 109 h 211"/>
                <a:gd name="T18" fmla="*/ 42 w 113"/>
                <a:gd name="T19" fmla="*/ 119 h 211"/>
                <a:gd name="T20" fmla="*/ 21 w 113"/>
                <a:gd name="T21" fmla="*/ 133 h 211"/>
                <a:gd name="T22" fmla="*/ 28 w 113"/>
                <a:gd name="T23" fmla="*/ 148 h 211"/>
                <a:gd name="T24" fmla="*/ 21 w 113"/>
                <a:gd name="T25" fmla="*/ 162 h 211"/>
                <a:gd name="T26" fmla="*/ 18 w 113"/>
                <a:gd name="T27" fmla="*/ 169 h 211"/>
                <a:gd name="T28" fmla="*/ 39 w 113"/>
                <a:gd name="T29" fmla="*/ 172 h 211"/>
                <a:gd name="T30" fmla="*/ 53 w 113"/>
                <a:gd name="T31" fmla="*/ 169 h 211"/>
                <a:gd name="T32" fmla="*/ 53 w 113"/>
                <a:gd name="T33" fmla="*/ 172 h 211"/>
                <a:gd name="T34" fmla="*/ 21 w 113"/>
                <a:gd name="T35" fmla="*/ 186 h 211"/>
                <a:gd name="T36" fmla="*/ 11 w 113"/>
                <a:gd name="T37" fmla="*/ 211 h 211"/>
                <a:gd name="T38" fmla="*/ 39 w 113"/>
                <a:gd name="T39" fmla="*/ 200 h 211"/>
                <a:gd name="T40" fmla="*/ 88 w 113"/>
                <a:gd name="T41" fmla="*/ 190 h 211"/>
                <a:gd name="T42" fmla="*/ 102 w 113"/>
                <a:gd name="T43" fmla="*/ 176 h 211"/>
                <a:gd name="T44" fmla="*/ 106 w 113"/>
                <a:gd name="T45" fmla="*/ 169 h 211"/>
                <a:gd name="T46" fmla="*/ 106 w 113"/>
                <a:gd name="T47" fmla="*/ 158 h 211"/>
                <a:gd name="T48" fmla="*/ 102 w 113"/>
                <a:gd name="T49" fmla="*/ 155 h 211"/>
                <a:gd name="T50" fmla="*/ 95 w 113"/>
                <a:gd name="T51" fmla="*/ 144 h 211"/>
                <a:gd name="T52" fmla="*/ 92 w 113"/>
                <a:gd name="T53" fmla="*/ 140 h 211"/>
                <a:gd name="T54" fmla="*/ 88 w 113"/>
                <a:gd name="T55" fmla="*/ 126 h 211"/>
                <a:gd name="T56" fmla="*/ 78 w 113"/>
                <a:gd name="T57" fmla="*/ 112 h 211"/>
                <a:gd name="T58" fmla="*/ 71 w 113"/>
                <a:gd name="T59" fmla="*/ 102 h 211"/>
                <a:gd name="T60" fmla="*/ 67 w 113"/>
                <a:gd name="T61" fmla="*/ 88 h 211"/>
                <a:gd name="T62" fmla="*/ 60 w 113"/>
                <a:gd name="T63" fmla="*/ 74 h 211"/>
                <a:gd name="T64" fmla="*/ 49 w 113"/>
                <a:gd name="T65" fmla="*/ 66 h 211"/>
                <a:gd name="T66" fmla="*/ 56 w 113"/>
                <a:gd name="T67" fmla="*/ 45 h 211"/>
                <a:gd name="T68" fmla="*/ 56 w 113"/>
                <a:gd name="T69" fmla="*/ 38 h 211"/>
                <a:gd name="T70" fmla="*/ 49 w 113"/>
                <a:gd name="T71" fmla="*/ 35 h 211"/>
                <a:gd name="T72" fmla="*/ 46 w 113"/>
                <a:gd name="T73" fmla="*/ 31 h 211"/>
                <a:gd name="T74" fmla="*/ 35 w 113"/>
                <a:gd name="T75" fmla="*/ 28 h 211"/>
                <a:gd name="T76" fmla="*/ 35 w 113"/>
                <a:gd name="T77" fmla="*/ 21 h 211"/>
                <a:gd name="T78" fmla="*/ 39 w 113"/>
                <a:gd name="T79" fmla="*/ 14 h 211"/>
                <a:gd name="T80" fmla="*/ 42 w 113"/>
                <a:gd name="T81" fmla="*/ 7 h 211"/>
                <a:gd name="T82" fmla="*/ 42 w 113"/>
                <a:gd name="T83" fmla="*/ 3 h 211"/>
                <a:gd name="T84" fmla="*/ 35 w 113"/>
                <a:gd name="T85" fmla="*/ 0 h 211"/>
                <a:gd name="T86" fmla="*/ 25 w 113"/>
                <a:gd name="T87" fmla="*/ 3 h 211"/>
                <a:gd name="T88" fmla="*/ 14 w 113"/>
                <a:gd name="T89" fmla="*/ 17 h 211"/>
                <a:gd name="T90" fmla="*/ 18 w 113"/>
                <a:gd name="T91" fmla="*/ 28 h 211"/>
                <a:gd name="T92" fmla="*/ 14 w 113"/>
                <a:gd name="T93" fmla="*/ 35 h 211"/>
                <a:gd name="T94" fmla="*/ 7 w 113"/>
                <a:gd name="T95" fmla="*/ 42 h 211"/>
                <a:gd name="T96" fmla="*/ 4 w 113"/>
                <a:gd name="T97" fmla="*/ 52 h 211"/>
                <a:gd name="T98" fmla="*/ 14 w 113"/>
                <a:gd name="T99" fmla="*/ 5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6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>
                <a:gd name="T0" fmla="*/ 50 w 50"/>
                <a:gd name="T1" fmla="*/ 36 h 85"/>
                <a:gd name="T2" fmla="*/ 50 w 50"/>
                <a:gd name="T3" fmla="*/ 36 h 85"/>
                <a:gd name="T4" fmla="*/ 50 w 50"/>
                <a:gd name="T5" fmla="*/ 29 h 85"/>
                <a:gd name="T6" fmla="*/ 50 w 50"/>
                <a:gd name="T7" fmla="*/ 18 h 85"/>
                <a:gd name="T8" fmla="*/ 50 w 50"/>
                <a:gd name="T9" fmla="*/ 11 h 85"/>
                <a:gd name="T10" fmla="*/ 50 w 50"/>
                <a:gd name="T11" fmla="*/ 0 h 85"/>
                <a:gd name="T12" fmla="*/ 43 w 50"/>
                <a:gd name="T13" fmla="*/ 4 h 85"/>
                <a:gd name="T14" fmla="*/ 43 w 50"/>
                <a:gd name="T15" fmla="*/ 4 h 85"/>
                <a:gd name="T16" fmla="*/ 43 w 50"/>
                <a:gd name="T17" fmla="*/ 11 h 85"/>
                <a:gd name="T18" fmla="*/ 43 w 50"/>
                <a:gd name="T19" fmla="*/ 15 h 85"/>
                <a:gd name="T20" fmla="*/ 39 w 50"/>
                <a:gd name="T21" fmla="*/ 18 h 85"/>
                <a:gd name="T22" fmla="*/ 39 w 50"/>
                <a:gd name="T23" fmla="*/ 18 h 85"/>
                <a:gd name="T24" fmla="*/ 39 w 50"/>
                <a:gd name="T25" fmla="*/ 22 h 85"/>
                <a:gd name="T26" fmla="*/ 36 w 50"/>
                <a:gd name="T27" fmla="*/ 25 h 85"/>
                <a:gd name="T28" fmla="*/ 25 w 50"/>
                <a:gd name="T29" fmla="*/ 32 h 85"/>
                <a:gd name="T30" fmla="*/ 25 w 50"/>
                <a:gd name="T31" fmla="*/ 32 h 85"/>
                <a:gd name="T32" fmla="*/ 18 w 50"/>
                <a:gd name="T33" fmla="*/ 36 h 85"/>
                <a:gd name="T34" fmla="*/ 11 w 50"/>
                <a:gd name="T35" fmla="*/ 36 h 85"/>
                <a:gd name="T36" fmla="*/ 7 w 50"/>
                <a:gd name="T37" fmla="*/ 36 h 85"/>
                <a:gd name="T38" fmla="*/ 0 w 50"/>
                <a:gd name="T39" fmla="*/ 36 h 85"/>
                <a:gd name="T40" fmla="*/ 0 w 50"/>
                <a:gd name="T41" fmla="*/ 43 h 85"/>
                <a:gd name="T42" fmla="*/ 4 w 50"/>
                <a:gd name="T43" fmla="*/ 46 h 85"/>
                <a:gd name="T44" fmla="*/ 4 w 50"/>
                <a:gd name="T45" fmla="*/ 50 h 85"/>
                <a:gd name="T46" fmla="*/ 7 w 50"/>
                <a:gd name="T47" fmla="*/ 57 h 85"/>
                <a:gd name="T48" fmla="*/ 11 w 50"/>
                <a:gd name="T49" fmla="*/ 60 h 85"/>
                <a:gd name="T50" fmla="*/ 11 w 50"/>
                <a:gd name="T51" fmla="*/ 64 h 85"/>
                <a:gd name="T52" fmla="*/ 18 w 50"/>
                <a:gd name="T53" fmla="*/ 71 h 85"/>
                <a:gd name="T54" fmla="*/ 18 w 50"/>
                <a:gd name="T55" fmla="*/ 74 h 85"/>
                <a:gd name="T56" fmla="*/ 25 w 50"/>
                <a:gd name="T57" fmla="*/ 78 h 85"/>
                <a:gd name="T58" fmla="*/ 29 w 50"/>
                <a:gd name="T59" fmla="*/ 82 h 85"/>
                <a:gd name="T60" fmla="*/ 32 w 50"/>
                <a:gd name="T61" fmla="*/ 85 h 85"/>
                <a:gd name="T62" fmla="*/ 36 w 50"/>
                <a:gd name="T63" fmla="*/ 85 h 85"/>
                <a:gd name="T64" fmla="*/ 36 w 50"/>
                <a:gd name="T65" fmla="*/ 85 h 85"/>
                <a:gd name="T66" fmla="*/ 39 w 50"/>
                <a:gd name="T67" fmla="*/ 85 h 85"/>
                <a:gd name="T68" fmla="*/ 39 w 50"/>
                <a:gd name="T69" fmla="*/ 85 h 85"/>
                <a:gd name="T70" fmla="*/ 43 w 50"/>
                <a:gd name="T71" fmla="*/ 82 h 85"/>
                <a:gd name="T72" fmla="*/ 43 w 50"/>
                <a:gd name="T73" fmla="*/ 67 h 85"/>
                <a:gd name="T74" fmla="*/ 43 w 50"/>
                <a:gd name="T75" fmla="*/ 67 h 85"/>
                <a:gd name="T76" fmla="*/ 43 w 50"/>
                <a:gd name="T77" fmla="*/ 64 h 85"/>
                <a:gd name="T78" fmla="*/ 39 w 50"/>
                <a:gd name="T79" fmla="*/ 57 h 85"/>
                <a:gd name="T80" fmla="*/ 36 w 50"/>
                <a:gd name="T81" fmla="*/ 50 h 85"/>
                <a:gd name="T82" fmla="*/ 32 w 50"/>
                <a:gd name="T83" fmla="*/ 46 h 85"/>
                <a:gd name="T84" fmla="*/ 29 w 50"/>
                <a:gd name="T85" fmla="*/ 39 h 85"/>
                <a:gd name="T86" fmla="*/ 29 w 50"/>
                <a:gd name="T87" fmla="*/ 43 h 85"/>
                <a:gd name="T88" fmla="*/ 32 w 50"/>
                <a:gd name="T89" fmla="*/ 50 h 85"/>
                <a:gd name="T90" fmla="*/ 39 w 50"/>
                <a:gd name="T91" fmla="*/ 57 h 85"/>
                <a:gd name="T92" fmla="*/ 43 w 50"/>
                <a:gd name="T93" fmla="*/ 67 h 85"/>
                <a:gd name="T94" fmla="*/ 43 w 50"/>
                <a:gd name="T95" fmla="*/ 64 h 85"/>
                <a:gd name="T96" fmla="*/ 43 w 50"/>
                <a:gd name="T97" fmla="*/ 60 h 85"/>
                <a:gd name="T98" fmla="*/ 46 w 50"/>
                <a:gd name="T99" fmla="*/ 53 h 85"/>
                <a:gd name="T100" fmla="*/ 46 w 50"/>
                <a:gd name="T101" fmla="*/ 46 h 85"/>
                <a:gd name="T102" fmla="*/ 46 w 50"/>
                <a:gd name="T103" fmla="*/ 39 h 85"/>
                <a:gd name="T104" fmla="*/ 50 w 50"/>
                <a:gd name="T105" fmla="*/ 3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7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>
                <a:gd name="T0" fmla="*/ 81 w 92"/>
                <a:gd name="T1" fmla="*/ 0 h 190"/>
                <a:gd name="T2" fmla="*/ 74 w 92"/>
                <a:gd name="T3" fmla="*/ 3 h 190"/>
                <a:gd name="T4" fmla="*/ 64 w 92"/>
                <a:gd name="T5" fmla="*/ 21 h 190"/>
                <a:gd name="T6" fmla="*/ 60 w 92"/>
                <a:gd name="T7" fmla="*/ 24 h 190"/>
                <a:gd name="T8" fmla="*/ 50 w 92"/>
                <a:gd name="T9" fmla="*/ 35 h 190"/>
                <a:gd name="T10" fmla="*/ 39 w 92"/>
                <a:gd name="T11" fmla="*/ 49 h 190"/>
                <a:gd name="T12" fmla="*/ 28 w 92"/>
                <a:gd name="T13" fmla="*/ 56 h 190"/>
                <a:gd name="T14" fmla="*/ 25 w 92"/>
                <a:gd name="T15" fmla="*/ 56 h 190"/>
                <a:gd name="T16" fmla="*/ 18 w 92"/>
                <a:gd name="T17" fmla="*/ 56 h 190"/>
                <a:gd name="T18" fmla="*/ 11 w 92"/>
                <a:gd name="T19" fmla="*/ 63 h 190"/>
                <a:gd name="T20" fmla="*/ 7 w 92"/>
                <a:gd name="T21" fmla="*/ 77 h 190"/>
                <a:gd name="T22" fmla="*/ 4 w 92"/>
                <a:gd name="T23" fmla="*/ 91 h 190"/>
                <a:gd name="T24" fmla="*/ 7 w 92"/>
                <a:gd name="T25" fmla="*/ 95 h 190"/>
                <a:gd name="T26" fmla="*/ 7 w 92"/>
                <a:gd name="T27" fmla="*/ 95 h 190"/>
                <a:gd name="T28" fmla="*/ 14 w 92"/>
                <a:gd name="T29" fmla="*/ 105 h 190"/>
                <a:gd name="T30" fmla="*/ 11 w 92"/>
                <a:gd name="T31" fmla="*/ 112 h 190"/>
                <a:gd name="T32" fmla="*/ 7 w 92"/>
                <a:gd name="T33" fmla="*/ 119 h 190"/>
                <a:gd name="T34" fmla="*/ 0 w 92"/>
                <a:gd name="T35" fmla="*/ 155 h 190"/>
                <a:gd name="T36" fmla="*/ 7 w 92"/>
                <a:gd name="T37" fmla="*/ 179 h 190"/>
                <a:gd name="T38" fmla="*/ 18 w 92"/>
                <a:gd name="T39" fmla="*/ 179 h 190"/>
                <a:gd name="T40" fmla="*/ 21 w 92"/>
                <a:gd name="T41" fmla="*/ 179 h 190"/>
                <a:gd name="T42" fmla="*/ 21 w 92"/>
                <a:gd name="T43" fmla="*/ 183 h 190"/>
                <a:gd name="T44" fmla="*/ 28 w 92"/>
                <a:gd name="T45" fmla="*/ 190 h 190"/>
                <a:gd name="T46" fmla="*/ 39 w 92"/>
                <a:gd name="T47" fmla="*/ 190 h 190"/>
                <a:gd name="T48" fmla="*/ 50 w 92"/>
                <a:gd name="T49" fmla="*/ 183 h 190"/>
                <a:gd name="T50" fmla="*/ 60 w 92"/>
                <a:gd name="T51" fmla="*/ 158 h 190"/>
                <a:gd name="T52" fmla="*/ 64 w 92"/>
                <a:gd name="T53" fmla="*/ 137 h 190"/>
                <a:gd name="T54" fmla="*/ 64 w 92"/>
                <a:gd name="T55" fmla="*/ 130 h 190"/>
                <a:gd name="T56" fmla="*/ 64 w 92"/>
                <a:gd name="T57" fmla="*/ 119 h 190"/>
                <a:gd name="T58" fmla="*/ 74 w 92"/>
                <a:gd name="T59" fmla="*/ 98 h 190"/>
                <a:gd name="T60" fmla="*/ 81 w 92"/>
                <a:gd name="T61" fmla="*/ 56 h 190"/>
                <a:gd name="T62" fmla="*/ 85 w 92"/>
                <a:gd name="T63" fmla="*/ 49 h 190"/>
                <a:gd name="T64" fmla="*/ 88 w 92"/>
                <a:gd name="T65" fmla="*/ 35 h 190"/>
                <a:gd name="T66" fmla="*/ 88 w 92"/>
                <a:gd name="T67" fmla="*/ 21 h 190"/>
                <a:gd name="T68" fmla="*/ 92 w 92"/>
                <a:gd name="T69" fmla="*/ 10 h 190"/>
                <a:gd name="T70" fmla="*/ 88 w 92"/>
                <a:gd name="T71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8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>
                <a:gd name="T0" fmla="*/ 42 w 60"/>
                <a:gd name="T1" fmla="*/ 4 h 60"/>
                <a:gd name="T2" fmla="*/ 38 w 60"/>
                <a:gd name="T3" fmla="*/ 4 h 60"/>
                <a:gd name="T4" fmla="*/ 38 w 60"/>
                <a:gd name="T5" fmla="*/ 11 h 60"/>
                <a:gd name="T6" fmla="*/ 35 w 60"/>
                <a:gd name="T7" fmla="*/ 11 h 60"/>
                <a:gd name="T8" fmla="*/ 35 w 60"/>
                <a:gd name="T9" fmla="*/ 14 h 60"/>
                <a:gd name="T10" fmla="*/ 17 w 60"/>
                <a:gd name="T11" fmla="*/ 4 h 60"/>
                <a:gd name="T12" fmla="*/ 10 w 60"/>
                <a:gd name="T13" fmla="*/ 4 h 60"/>
                <a:gd name="T14" fmla="*/ 10 w 60"/>
                <a:gd name="T15" fmla="*/ 4 h 60"/>
                <a:gd name="T16" fmla="*/ 7 w 60"/>
                <a:gd name="T17" fmla="*/ 4 h 60"/>
                <a:gd name="T18" fmla="*/ 3 w 60"/>
                <a:gd name="T19" fmla="*/ 7 h 60"/>
                <a:gd name="T20" fmla="*/ 0 w 60"/>
                <a:gd name="T21" fmla="*/ 11 h 60"/>
                <a:gd name="T22" fmla="*/ 0 w 60"/>
                <a:gd name="T23" fmla="*/ 18 h 60"/>
                <a:gd name="T24" fmla="*/ 7 w 60"/>
                <a:gd name="T25" fmla="*/ 36 h 60"/>
                <a:gd name="T26" fmla="*/ 7 w 60"/>
                <a:gd name="T27" fmla="*/ 36 h 60"/>
                <a:gd name="T28" fmla="*/ 10 w 60"/>
                <a:gd name="T29" fmla="*/ 39 h 60"/>
                <a:gd name="T30" fmla="*/ 14 w 60"/>
                <a:gd name="T31" fmla="*/ 43 h 60"/>
                <a:gd name="T32" fmla="*/ 17 w 60"/>
                <a:gd name="T33" fmla="*/ 50 h 60"/>
                <a:gd name="T34" fmla="*/ 17 w 60"/>
                <a:gd name="T35" fmla="*/ 53 h 60"/>
                <a:gd name="T36" fmla="*/ 24 w 60"/>
                <a:gd name="T37" fmla="*/ 57 h 60"/>
                <a:gd name="T38" fmla="*/ 31 w 60"/>
                <a:gd name="T39" fmla="*/ 60 h 60"/>
                <a:gd name="T40" fmla="*/ 38 w 60"/>
                <a:gd name="T41" fmla="*/ 60 h 60"/>
                <a:gd name="T42" fmla="*/ 42 w 60"/>
                <a:gd name="T43" fmla="*/ 60 h 60"/>
                <a:gd name="T44" fmla="*/ 45 w 60"/>
                <a:gd name="T45" fmla="*/ 57 h 60"/>
                <a:gd name="T46" fmla="*/ 52 w 60"/>
                <a:gd name="T47" fmla="*/ 53 h 60"/>
                <a:gd name="T48" fmla="*/ 56 w 60"/>
                <a:gd name="T49" fmla="*/ 46 h 60"/>
                <a:gd name="T50" fmla="*/ 60 w 60"/>
                <a:gd name="T51" fmla="*/ 39 h 60"/>
                <a:gd name="T52" fmla="*/ 60 w 60"/>
                <a:gd name="T53" fmla="*/ 36 h 60"/>
                <a:gd name="T54" fmla="*/ 60 w 60"/>
                <a:gd name="T55" fmla="*/ 25 h 60"/>
                <a:gd name="T56" fmla="*/ 60 w 60"/>
                <a:gd name="T57" fmla="*/ 18 h 60"/>
                <a:gd name="T58" fmla="*/ 60 w 60"/>
                <a:gd name="T59" fmla="*/ 11 h 60"/>
                <a:gd name="T60" fmla="*/ 60 w 60"/>
                <a:gd name="T61" fmla="*/ 7 h 60"/>
                <a:gd name="T62" fmla="*/ 56 w 60"/>
                <a:gd name="T63" fmla="*/ 7 h 60"/>
                <a:gd name="T64" fmla="*/ 52 w 60"/>
                <a:gd name="T65" fmla="*/ 7 h 60"/>
                <a:gd name="T66" fmla="*/ 49 w 60"/>
                <a:gd name="T67" fmla="*/ 4 h 60"/>
                <a:gd name="T68" fmla="*/ 45 w 60"/>
                <a:gd name="T69" fmla="*/ 0 h 60"/>
                <a:gd name="T70" fmla="*/ 42 w 60"/>
                <a:gd name="T71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89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>
                <a:gd name="T0" fmla="*/ 7 w 11"/>
                <a:gd name="T1" fmla="*/ 0 h 18"/>
                <a:gd name="T2" fmla="*/ 0 w 11"/>
                <a:gd name="T3" fmla="*/ 4 h 18"/>
                <a:gd name="T4" fmla="*/ 0 w 11"/>
                <a:gd name="T5" fmla="*/ 11 h 18"/>
                <a:gd name="T6" fmla="*/ 0 w 11"/>
                <a:gd name="T7" fmla="*/ 14 h 18"/>
                <a:gd name="T8" fmla="*/ 7 w 11"/>
                <a:gd name="T9" fmla="*/ 18 h 18"/>
                <a:gd name="T10" fmla="*/ 11 w 11"/>
                <a:gd name="T11" fmla="*/ 14 h 18"/>
                <a:gd name="T12" fmla="*/ 11 w 11"/>
                <a:gd name="T13" fmla="*/ 11 h 18"/>
                <a:gd name="T14" fmla="*/ 11 w 11"/>
                <a:gd name="T15" fmla="*/ 4 h 18"/>
                <a:gd name="T16" fmla="*/ 7 w 1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0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>
                <a:gd name="T0" fmla="*/ 22 w 39"/>
                <a:gd name="T1" fmla="*/ 0 h 102"/>
                <a:gd name="T2" fmla="*/ 22 w 39"/>
                <a:gd name="T3" fmla="*/ 0 h 102"/>
                <a:gd name="T4" fmla="*/ 15 w 39"/>
                <a:gd name="T5" fmla="*/ 0 h 102"/>
                <a:gd name="T6" fmla="*/ 11 w 39"/>
                <a:gd name="T7" fmla="*/ 3 h 102"/>
                <a:gd name="T8" fmla="*/ 8 w 39"/>
                <a:gd name="T9" fmla="*/ 3 h 102"/>
                <a:gd name="T10" fmla="*/ 4 w 39"/>
                <a:gd name="T11" fmla="*/ 10 h 102"/>
                <a:gd name="T12" fmla="*/ 4 w 39"/>
                <a:gd name="T13" fmla="*/ 10 h 102"/>
                <a:gd name="T14" fmla="*/ 0 w 39"/>
                <a:gd name="T15" fmla="*/ 18 h 102"/>
                <a:gd name="T16" fmla="*/ 0 w 39"/>
                <a:gd name="T17" fmla="*/ 28 h 102"/>
                <a:gd name="T18" fmla="*/ 0 w 39"/>
                <a:gd name="T19" fmla="*/ 39 h 102"/>
                <a:gd name="T20" fmla="*/ 0 w 39"/>
                <a:gd name="T21" fmla="*/ 46 h 102"/>
                <a:gd name="T22" fmla="*/ 0 w 39"/>
                <a:gd name="T23" fmla="*/ 53 h 102"/>
                <a:gd name="T24" fmla="*/ 4 w 39"/>
                <a:gd name="T25" fmla="*/ 56 h 102"/>
                <a:gd name="T26" fmla="*/ 4 w 39"/>
                <a:gd name="T27" fmla="*/ 56 h 102"/>
                <a:gd name="T28" fmla="*/ 4 w 39"/>
                <a:gd name="T29" fmla="*/ 60 h 102"/>
                <a:gd name="T30" fmla="*/ 4 w 39"/>
                <a:gd name="T31" fmla="*/ 60 h 102"/>
                <a:gd name="T32" fmla="*/ 4 w 39"/>
                <a:gd name="T33" fmla="*/ 63 h 102"/>
                <a:gd name="T34" fmla="*/ 0 w 39"/>
                <a:gd name="T35" fmla="*/ 67 h 102"/>
                <a:gd name="T36" fmla="*/ 0 w 39"/>
                <a:gd name="T37" fmla="*/ 70 h 102"/>
                <a:gd name="T38" fmla="*/ 4 w 39"/>
                <a:gd name="T39" fmla="*/ 77 h 102"/>
                <a:gd name="T40" fmla="*/ 4 w 39"/>
                <a:gd name="T41" fmla="*/ 84 h 102"/>
                <a:gd name="T42" fmla="*/ 8 w 39"/>
                <a:gd name="T43" fmla="*/ 91 h 102"/>
                <a:gd name="T44" fmla="*/ 15 w 39"/>
                <a:gd name="T45" fmla="*/ 99 h 102"/>
                <a:gd name="T46" fmla="*/ 15 w 39"/>
                <a:gd name="T47" fmla="*/ 102 h 102"/>
                <a:gd name="T48" fmla="*/ 18 w 39"/>
                <a:gd name="T49" fmla="*/ 102 h 102"/>
                <a:gd name="T50" fmla="*/ 22 w 39"/>
                <a:gd name="T51" fmla="*/ 99 h 102"/>
                <a:gd name="T52" fmla="*/ 25 w 39"/>
                <a:gd name="T53" fmla="*/ 91 h 102"/>
                <a:gd name="T54" fmla="*/ 25 w 39"/>
                <a:gd name="T55" fmla="*/ 88 h 102"/>
                <a:gd name="T56" fmla="*/ 25 w 39"/>
                <a:gd name="T57" fmla="*/ 77 h 102"/>
                <a:gd name="T58" fmla="*/ 25 w 39"/>
                <a:gd name="T59" fmla="*/ 70 h 102"/>
                <a:gd name="T60" fmla="*/ 25 w 39"/>
                <a:gd name="T61" fmla="*/ 63 h 102"/>
                <a:gd name="T62" fmla="*/ 25 w 39"/>
                <a:gd name="T63" fmla="*/ 60 h 102"/>
                <a:gd name="T64" fmla="*/ 32 w 39"/>
                <a:gd name="T65" fmla="*/ 46 h 102"/>
                <a:gd name="T66" fmla="*/ 32 w 39"/>
                <a:gd name="T67" fmla="*/ 42 h 102"/>
                <a:gd name="T68" fmla="*/ 32 w 39"/>
                <a:gd name="T69" fmla="*/ 39 h 102"/>
                <a:gd name="T70" fmla="*/ 32 w 39"/>
                <a:gd name="T71" fmla="*/ 32 h 102"/>
                <a:gd name="T72" fmla="*/ 32 w 39"/>
                <a:gd name="T73" fmla="*/ 28 h 102"/>
                <a:gd name="T74" fmla="*/ 36 w 39"/>
                <a:gd name="T75" fmla="*/ 25 h 102"/>
                <a:gd name="T76" fmla="*/ 36 w 39"/>
                <a:gd name="T77" fmla="*/ 25 h 102"/>
                <a:gd name="T78" fmla="*/ 36 w 39"/>
                <a:gd name="T79" fmla="*/ 18 h 102"/>
                <a:gd name="T80" fmla="*/ 36 w 39"/>
                <a:gd name="T81" fmla="*/ 10 h 102"/>
                <a:gd name="T82" fmla="*/ 36 w 39"/>
                <a:gd name="T83" fmla="*/ 3 h 102"/>
                <a:gd name="T84" fmla="*/ 39 w 39"/>
                <a:gd name="T85" fmla="*/ 0 h 102"/>
                <a:gd name="T86" fmla="*/ 36 w 39"/>
                <a:gd name="T87" fmla="*/ 0 h 102"/>
                <a:gd name="T88" fmla="*/ 32 w 39"/>
                <a:gd name="T89" fmla="*/ 3 h 102"/>
                <a:gd name="T90" fmla="*/ 25 w 39"/>
                <a:gd name="T91" fmla="*/ 3 h 102"/>
                <a:gd name="T92" fmla="*/ 22 w 39"/>
                <a:gd name="T9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1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>
                <a:gd name="T0" fmla="*/ 24 w 31"/>
                <a:gd name="T1" fmla="*/ 0 h 35"/>
                <a:gd name="T2" fmla="*/ 21 w 31"/>
                <a:gd name="T3" fmla="*/ 3 h 35"/>
                <a:gd name="T4" fmla="*/ 17 w 31"/>
                <a:gd name="T5" fmla="*/ 7 h 35"/>
                <a:gd name="T6" fmla="*/ 10 w 31"/>
                <a:gd name="T7" fmla="*/ 14 h 35"/>
                <a:gd name="T8" fmla="*/ 7 w 31"/>
                <a:gd name="T9" fmla="*/ 17 h 35"/>
                <a:gd name="T10" fmla="*/ 3 w 31"/>
                <a:gd name="T11" fmla="*/ 24 h 35"/>
                <a:gd name="T12" fmla="*/ 0 w 31"/>
                <a:gd name="T13" fmla="*/ 28 h 35"/>
                <a:gd name="T14" fmla="*/ 0 w 31"/>
                <a:gd name="T15" fmla="*/ 28 h 35"/>
                <a:gd name="T16" fmla="*/ 0 w 31"/>
                <a:gd name="T17" fmla="*/ 31 h 35"/>
                <a:gd name="T18" fmla="*/ 0 w 31"/>
                <a:gd name="T19" fmla="*/ 31 h 35"/>
                <a:gd name="T20" fmla="*/ 0 w 31"/>
                <a:gd name="T21" fmla="*/ 35 h 35"/>
                <a:gd name="T22" fmla="*/ 0 w 31"/>
                <a:gd name="T23" fmla="*/ 35 h 35"/>
                <a:gd name="T24" fmla="*/ 3 w 31"/>
                <a:gd name="T25" fmla="*/ 35 h 35"/>
                <a:gd name="T26" fmla="*/ 10 w 31"/>
                <a:gd name="T27" fmla="*/ 31 h 35"/>
                <a:gd name="T28" fmla="*/ 14 w 31"/>
                <a:gd name="T29" fmla="*/ 28 h 35"/>
                <a:gd name="T30" fmla="*/ 21 w 31"/>
                <a:gd name="T31" fmla="*/ 24 h 35"/>
                <a:gd name="T32" fmla="*/ 21 w 31"/>
                <a:gd name="T33" fmla="*/ 24 h 35"/>
                <a:gd name="T34" fmla="*/ 21 w 31"/>
                <a:gd name="T35" fmla="*/ 21 h 35"/>
                <a:gd name="T36" fmla="*/ 24 w 31"/>
                <a:gd name="T37" fmla="*/ 17 h 35"/>
                <a:gd name="T38" fmla="*/ 28 w 31"/>
                <a:gd name="T39" fmla="*/ 14 h 35"/>
                <a:gd name="T40" fmla="*/ 31 w 31"/>
                <a:gd name="T41" fmla="*/ 10 h 35"/>
                <a:gd name="T42" fmla="*/ 31 w 31"/>
                <a:gd name="T43" fmla="*/ 7 h 35"/>
                <a:gd name="T44" fmla="*/ 31 w 31"/>
                <a:gd name="T45" fmla="*/ 3 h 35"/>
                <a:gd name="T46" fmla="*/ 31 w 31"/>
                <a:gd name="T47" fmla="*/ 3 h 35"/>
                <a:gd name="T48" fmla="*/ 28 w 31"/>
                <a:gd name="T49" fmla="*/ 0 h 35"/>
                <a:gd name="T50" fmla="*/ 24 w 31"/>
                <a:gd name="T5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2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>
                <a:gd name="T0" fmla="*/ 11 w 18"/>
                <a:gd name="T1" fmla="*/ 0 h 28"/>
                <a:gd name="T2" fmla="*/ 7 w 18"/>
                <a:gd name="T3" fmla="*/ 0 h 28"/>
                <a:gd name="T4" fmla="*/ 4 w 18"/>
                <a:gd name="T5" fmla="*/ 3 h 28"/>
                <a:gd name="T6" fmla="*/ 0 w 18"/>
                <a:gd name="T7" fmla="*/ 3 h 28"/>
                <a:gd name="T8" fmla="*/ 0 w 18"/>
                <a:gd name="T9" fmla="*/ 7 h 28"/>
                <a:gd name="T10" fmla="*/ 0 w 18"/>
                <a:gd name="T11" fmla="*/ 14 h 28"/>
                <a:gd name="T12" fmla="*/ 0 w 18"/>
                <a:gd name="T13" fmla="*/ 17 h 28"/>
                <a:gd name="T14" fmla="*/ 0 w 18"/>
                <a:gd name="T15" fmla="*/ 24 h 28"/>
                <a:gd name="T16" fmla="*/ 4 w 18"/>
                <a:gd name="T17" fmla="*/ 28 h 28"/>
                <a:gd name="T18" fmla="*/ 11 w 18"/>
                <a:gd name="T19" fmla="*/ 28 h 28"/>
                <a:gd name="T20" fmla="*/ 14 w 18"/>
                <a:gd name="T21" fmla="*/ 24 h 28"/>
                <a:gd name="T22" fmla="*/ 18 w 18"/>
                <a:gd name="T23" fmla="*/ 21 h 28"/>
                <a:gd name="T24" fmla="*/ 18 w 18"/>
                <a:gd name="T25" fmla="*/ 17 h 28"/>
                <a:gd name="T26" fmla="*/ 18 w 18"/>
                <a:gd name="T27" fmla="*/ 14 h 28"/>
                <a:gd name="T28" fmla="*/ 14 w 18"/>
                <a:gd name="T29" fmla="*/ 10 h 28"/>
                <a:gd name="T30" fmla="*/ 14 w 18"/>
                <a:gd name="T31" fmla="*/ 3 h 28"/>
                <a:gd name="T32" fmla="*/ 11 w 18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3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>
                <a:gd name="T0" fmla="*/ 45 w 67"/>
                <a:gd name="T1" fmla="*/ 0 h 49"/>
                <a:gd name="T2" fmla="*/ 31 w 67"/>
                <a:gd name="T3" fmla="*/ 7 h 49"/>
                <a:gd name="T4" fmla="*/ 21 w 67"/>
                <a:gd name="T5" fmla="*/ 7 h 49"/>
                <a:gd name="T6" fmla="*/ 7 w 67"/>
                <a:gd name="T7" fmla="*/ 14 h 49"/>
                <a:gd name="T8" fmla="*/ 7 w 67"/>
                <a:gd name="T9" fmla="*/ 17 h 49"/>
                <a:gd name="T10" fmla="*/ 3 w 67"/>
                <a:gd name="T11" fmla="*/ 21 h 49"/>
                <a:gd name="T12" fmla="*/ 3 w 67"/>
                <a:gd name="T13" fmla="*/ 24 h 49"/>
                <a:gd name="T14" fmla="*/ 0 w 67"/>
                <a:gd name="T15" fmla="*/ 31 h 49"/>
                <a:gd name="T16" fmla="*/ 0 w 67"/>
                <a:gd name="T17" fmla="*/ 35 h 49"/>
                <a:gd name="T18" fmla="*/ 3 w 67"/>
                <a:gd name="T19" fmla="*/ 35 h 49"/>
                <a:gd name="T20" fmla="*/ 10 w 67"/>
                <a:gd name="T21" fmla="*/ 35 h 49"/>
                <a:gd name="T22" fmla="*/ 17 w 67"/>
                <a:gd name="T23" fmla="*/ 31 h 49"/>
                <a:gd name="T24" fmla="*/ 21 w 67"/>
                <a:gd name="T25" fmla="*/ 31 h 49"/>
                <a:gd name="T26" fmla="*/ 21 w 67"/>
                <a:gd name="T27" fmla="*/ 31 h 49"/>
                <a:gd name="T28" fmla="*/ 21 w 67"/>
                <a:gd name="T29" fmla="*/ 31 h 49"/>
                <a:gd name="T30" fmla="*/ 24 w 67"/>
                <a:gd name="T31" fmla="*/ 39 h 49"/>
                <a:gd name="T32" fmla="*/ 24 w 67"/>
                <a:gd name="T33" fmla="*/ 42 h 49"/>
                <a:gd name="T34" fmla="*/ 28 w 67"/>
                <a:gd name="T35" fmla="*/ 46 h 49"/>
                <a:gd name="T36" fmla="*/ 31 w 67"/>
                <a:gd name="T37" fmla="*/ 46 h 49"/>
                <a:gd name="T38" fmla="*/ 38 w 67"/>
                <a:gd name="T39" fmla="*/ 46 h 49"/>
                <a:gd name="T40" fmla="*/ 42 w 67"/>
                <a:gd name="T41" fmla="*/ 49 h 49"/>
                <a:gd name="T42" fmla="*/ 45 w 67"/>
                <a:gd name="T43" fmla="*/ 46 h 49"/>
                <a:gd name="T44" fmla="*/ 49 w 67"/>
                <a:gd name="T45" fmla="*/ 42 h 49"/>
                <a:gd name="T46" fmla="*/ 49 w 67"/>
                <a:gd name="T47" fmla="*/ 35 h 49"/>
                <a:gd name="T48" fmla="*/ 45 w 67"/>
                <a:gd name="T49" fmla="*/ 31 h 49"/>
                <a:gd name="T50" fmla="*/ 45 w 67"/>
                <a:gd name="T51" fmla="*/ 28 h 49"/>
                <a:gd name="T52" fmla="*/ 49 w 67"/>
                <a:gd name="T53" fmla="*/ 28 h 49"/>
                <a:gd name="T54" fmla="*/ 49 w 67"/>
                <a:gd name="T55" fmla="*/ 28 h 49"/>
                <a:gd name="T56" fmla="*/ 53 w 67"/>
                <a:gd name="T57" fmla="*/ 31 h 49"/>
                <a:gd name="T58" fmla="*/ 56 w 67"/>
                <a:gd name="T59" fmla="*/ 35 h 49"/>
                <a:gd name="T60" fmla="*/ 56 w 67"/>
                <a:gd name="T61" fmla="*/ 35 h 49"/>
                <a:gd name="T62" fmla="*/ 60 w 67"/>
                <a:gd name="T63" fmla="*/ 31 h 49"/>
                <a:gd name="T64" fmla="*/ 63 w 67"/>
                <a:gd name="T65" fmla="*/ 28 h 49"/>
                <a:gd name="T66" fmla="*/ 67 w 67"/>
                <a:gd name="T67" fmla="*/ 21 h 49"/>
                <a:gd name="T68" fmla="*/ 67 w 67"/>
                <a:gd name="T69" fmla="*/ 14 h 49"/>
                <a:gd name="T70" fmla="*/ 63 w 67"/>
                <a:gd name="T71" fmla="*/ 10 h 49"/>
                <a:gd name="T72" fmla="*/ 60 w 67"/>
                <a:gd name="T73" fmla="*/ 3 h 49"/>
                <a:gd name="T74" fmla="*/ 53 w 67"/>
                <a:gd name="T75" fmla="*/ 0 h 49"/>
                <a:gd name="T76" fmla="*/ 49 w 67"/>
                <a:gd name="T77" fmla="*/ 0 h 49"/>
                <a:gd name="T78" fmla="*/ 45 w 67"/>
                <a:gd name="T7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4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>
                <a:gd name="T0" fmla="*/ 14 w 133"/>
                <a:gd name="T1" fmla="*/ 134 h 158"/>
                <a:gd name="T2" fmla="*/ 24 w 133"/>
                <a:gd name="T3" fmla="*/ 141 h 158"/>
                <a:gd name="T4" fmla="*/ 42 w 133"/>
                <a:gd name="T5" fmla="*/ 144 h 158"/>
                <a:gd name="T6" fmla="*/ 52 w 133"/>
                <a:gd name="T7" fmla="*/ 148 h 158"/>
                <a:gd name="T8" fmla="*/ 66 w 133"/>
                <a:gd name="T9" fmla="*/ 158 h 158"/>
                <a:gd name="T10" fmla="*/ 77 w 133"/>
                <a:gd name="T11" fmla="*/ 155 h 158"/>
                <a:gd name="T12" fmla="*/ 84 w 133"/>
                <a:gd name="T13" fmla="*/ 141 h 158"/>
                <a:gd name="T14" fmla="*/ 88 w 133"/>
                <a:gd name="T15" fmla="*/ 127 h 158"/>
                <a:gd name="T16" fmla="*/ 98 w 133"/>
                <a:gd name="T17" fmla="*/ 120 h 158"/>
                <a:gd name="T18" fmla="*/ 105 w 133"/>
                <a:gd name="T19" fmla="*/ 102 h 158"/>
                <a:gd name="T20" fmla="*/ 119 w 133"/>
                <a:gd name="T21" fmla="*/ 95 h 158"/>
                <a:gd name="T22" fmla="*/ 123 w 133"/>
                <a:gd name="T23" fmla="*/ 88 h 158"/>
                <a:gd name="T24" fmla="*/ 112 w 133"/>
                <a:gd name="T25" fmla="*/ 81 h 158"/>
                <a:gd name="T26" fmla="*/ 105 w 133"/>
                <a:gd name="T27" fmla="*/ 77 h 158"/>
                <a:gd name="T28" fmla="*/ 116 w 133"/>
                <a:gd name="T29" fmla="*/ 56 h 158"/>
                <a:gd name="T30" fmla="*/ 126 w 133"/>
                <a:gd name="T31" fmla="*/ 46 h 158"/>
                <a:gd name="T32" fmla="*/ 112 w 133"/>
                <a:gd name="T33" fmla="*/ 39 h 158"/>
                <a:gd name="T34" fmla="*/ 133 w 133"/>
                <a:gd name="T35" fmla="*/ 28 h 158"/>
                <a:gd name="T36" fmla="*/ 126 w 133"/>
                <a:gd name="T37" fmla="*/ 18 h 158"/>
                <a:gd name="T38" fmla="*/ 116 w 133"/>
                <a:gd name="T39" fmla="*/ 7 h 158"/>
                <a:gd name="T40" fmla="*/ 112 w 133"/>
                <a:gd name="T41" fmla="*/ 0 h 158"/>
                <a:gd name="T42" fmla="*/ 98 w 133"/>
                <a:gd name="T43" fmla="*/ 3 h 158"/>
                <a:gd name="T44" fmla="*/ 88 w 133"/>
                <a:gd name="T45" fmla="*/ 11 h 158"/>
                <a:gd name="T46" fmla="*/ 70 w 133"/>
                <a:gd name="T47" fmla="*/ 39 h 158"/>
                <a:gd name="T48" fmla="*/ 59 w 133"/>
                <a:gd name="T49" fmla="*/ 46 h 158"/>
                <a:gd name="T50" fmla="*/ 45 w 133"/>
                <a:gd name="T51" fmla="*/ 56 h 158"/>
                <a:gd name="T52" fmla="*/ 38 w 133"/>
                <a:gd name="T53" fmla="*/ 67 h 158"/>
                <a:gd name="T54" fmla="*/ 7 w 133"/>
                <a:gd name="T55" fmla="*/ 88 h 158"/>
                <a:gd name="T56" fmla="*/ 0 w 133"/>
                <a:gd name="T57" fmla="*/ 99 h 158"/>
                <a:gd name="T58" fmla="*/ 3 w 133"/>
                <a:gd name="T59" fmla="*/ 120 h 158"/>
                <a:gd name="T60" fmla="*/ 0 w 133"/>
                <a:gd name="T61" fmla="*/ 127 h 158"/>
                <a:gd name="T62" fmla="*/ 38 w 133"/>
                <a:gd name="T63" fmla="*/ 99 h 158"/>
                <a:gd name="T64" fmla="*/ 38 w 133"/>
                <a:gd name="T65" fmla="*/ 99 h 158"/>
                <a:gd name="T66" fmla="*/ 63 w 133"/>
                <a:gd name="T67" fmla="*/ 81 h 158"/>
                <a:gd name="T68" fmla="*/ 95 w 133"/>
                <a:gd name="T69" fmla="*/ 49 h 158"/>
                <a:gd name="T70" fmla="*/ 74 w 133"/>
                <a:gd name="T71" fmla="*/ 74 h 158"/>
                <a:gd name="T72" fmla="*/ 74 w 133"/>
                <a:gd name="T73" fmla="*/ 74 h 158"/>
                <a:gd name="T74" fmla="*/ 59 w 133"/>
                <a:gd name="T75" fmla="*/ 81 h 158"/>
                <a:gd name="T76" fmla="*/ 52 w 133"/>
                <a:gd name="T77" fmla="*/ 85 h 158"/>
                <a:gd name="T78" fmla="*/ 45 w 133"/>
                <a:gd name="T79" fmla="*/ 92 h 158"/>
                <a:gd name="T80" fmla="*/ 49 w 133"/>
                <a:gd name="T81" fmla="*/ 88 h 158"/>
                <a:gd name="T82" fmla="*/ 28 w 133"/>
                <a:gd name="T83" fmla="*/ 99 h 158"/>
                <a:gd name="T84" fmla="*/ 21 w 133"/>
                <a:gd name="T85" fmla="*/ 92 h 158"/>
                <a:gd name="T86" fmla="*/ 28 w 133"/>
                <a:gd name="T87" fmla="*/ 99 h 158"/>
                <a:gd name="T88" fmla="*/ 28 w 133"/>
                <a:gd name="T89" fmla="*/ 9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5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>
                <a:gd name="T0" fmla="*/ 95 w 137"/>
                <a:gd name="T1" fmla="*/ 46 h 113"/>
                <a:gd name="T2" fmla="*/ 95 w 137"/>
                <a:gd name="T3" fmla="*/ 46 h 113"/>
                <a:gd name="T4" fmla="*/ 91 w 137"/>
                <a:gd name="T5" fmla="*/ 46 h 113"/>
                <a:gd name="T6" fmla="*/ 88 w 137"/>
                <a:gd name="T7" fmla="*/ 46 h 113"/>
                <a:gd name="T8" fmla="*/ 84 w 137"/>
                <a:gd name="T9" fmla="*/ 42 h 113"/>
                <a:gd name="T10" fmla="*/ 81 w 137"/>
                <a:gd name="T11" fmla="*/ 39 h 113"/>
                <a:gd name="T12" fmla="*/ 81 w 137"/>
                <a:gd name="T13" fmla="*/ 39 h 113"/>
                <a:gd name="T14" fmla="*/ 77 w 137"/>
                <a:gd name="T15" fmla="*/ 35 h 113"/>
                <a:gd name="T16" fmla="*/ 74 w 137"/>
                <a:gd name="T17" fmla="*/ 35 h 113"/>
                <a:gd name="T18" fmla="*/ 70 w 137"/>
                <a:gd name="T19" fmla="*/ 32 h 113"/>
                <a:gd name="T20" fmla="*/ 63 w 137"/>
                <a:gd name="T21" fmla="*/ 28 h 113"/>
                <a:gd name="T22" fmla="*/ 60 w 137"/>
                <a:gd name="T23" fmla="*/ 21 h 113"/>
                <a:gd name="T24" fmla="*/ 53 w 137"/>
                <a:gd name="T25" fmla="*/ 17 h 113"/>
                <a:gd name="T26" fmla="*/ 46 w 137"/>
                <a:gd name="T27" fmla="*/ 14 h 113"/>
                <a:gd name="T28" fmla="*/ 42 w 137"/>
                <a:gd name="T29" fmla="*/ 10 h 113"/>
                <a:gd name="T30" fmla="*/ 42 w 137"/>
                <a:gd name="T31" fmla="*/ 10 h 113"/>
                <a:gd name="T32" fmla="*/ 39 w 137"/>
                <a:gd name="T33" fmla="*/ 10 h 113"/>
                <a:gd name="T34" fmla="*/ 32 w 137"/>
                <a:gd name="T35" fmla="*/ 7 h 113"/>
                <a:gd name="T36" fmla="*/ 21 w 137"/>
                <a:gd name="T37" fmla="*/ 3 h 113"/>
                <a:gd name="T38" fmla="*/ 10 w 137"/>
                <a:gd name="T39" fmla="*/ 3 h 113"/>
                <a:gd name="T40" fmla="*/ 3 w 137"/>
                <a:gd name="T41" fmla="*/ 0 h 113"/>
                <a:gd name="T42" fmla="*/ 0 w 137"/>
                <a:gd name="T43" fmla="*/ 81 h 113"/>
                <a:gd name="T44" fmla="*/ 14 w 137"/>
                <a:gd name="T45" fmla="*/ 88 h 113"/>
                <a:gd name="T46" fmla="*/ 28 w 137"/>
                <a:gd name="T47" fmla="*/ 84 h 113"/>
                <a:gd name="T48" fmla="*/ 28 w 137"/>
                <a:gd name="T49" fmla="*/ 81 h 113"/>
                <a:gd name="T50" fmla="*/ 32 w 137"/>
                <a:gd name="T51" fmla="*/ 77 h 113"/>
                <a:gd name="T52" fmla="*/ 35 w 137"/>
                <a:gd name="T53" fmla="*/ 74 h 113"/>
                <a:gd name="T54" fmla="*/ 39 w 137"/>
                <a:gd name="T55" fmla="*/ 70 h 113"/>
                <a:gd name="T56" fmla="*/ 46 w 137"/>
                <a:gd name="T57" fmla="*/ 70 h 113"/>
                <a:gd name="T58" fmla="*/ 56 w 137"/>
                <a:gd name="T59" fmla="*/ 70 h 113"/>
                <a:gd name="T60" fmla="*/ 81 w 137"/>
                <a:gd name="T61" fmla="*/ 84 h 113"/>
                <a:gd name="T62" fmla="*/ 91 w 137"/>
                <a:gd name="T63" fmla="*/ 98 h 113"/>
                <a:gd name="T64" fmla="*/ 109 w 137"/>
                <a:gd name="T65" fmla="*/ 106 h 113"/>
                <a:gd name="T66" fmla="*/ 134 w 137"/>
                <a:gd name="T67" fmla="*/ 113 h 113"/>
                <a:gd name="T68" fmla="*/ 134 w 137"/>
                <a:gd name="T69" fmla="*/ 113 h 113"/>
                <a:gd name="T70" fmla="*/ 137 w 137"/>
                <a:gd name="T71" fmla="*/ 109 h 113"/>
                <a:gd name="T72" fmla="*/ 137 w 137"/>
                <a:gd name="T73" fmla="*/ 106 h 113"/>
                <a:gd name="T74" fmla="*/ 134 w 137"/>
                <a:gd name="T75" fmla="*/ 102 h 113"/>
                <a:gd name="T76" fmla="*/ 130 w 137"/>
                <a:gd name="T77" fmla="*/ 98 h 113"/>
                <a:gd name="T78" fmla="*/ 123 w 137"/>
                <a:gd name="T79" fmla="*/ 91 h 113"/>
                <a:gd name="T80" fmla="*/ 116 w 137"/>
                <a:gd name="T81" fmla="*/ 88 h 113"/>
                <a:gd name="T82" fmla="*/ 113 w 137"/>
                <a:gd name="T83" fmla="*/ 81 h 113"/>
                <a:gd name="T84" fmla="*/ 106 w 137"/>
                <a:gd name="T85" fmla="*/ 77 h 113"/>
                <a:gd name="T86" fmla="*/ 102 w 137"/>
                <a:gd name="T87" fmla="*/ 74 h 113"/>
                <a:gd name="T88" fmla="*/ 102 w 137"/>
                <a:gd name="T89" fmla="*/ 74 h 113"/>
                <a:gd name="T90" fmla="*/ 84 w 137"/>
                <a:gd name="T91" fmla="*/ 63 h 113"/>
                <a:gd name="T92" fmla="*/ 102 w 137"/>
                <a:gd name="T93" fmla="*/ 56 h 113"/>
                <a:gd name="T94" fmla="*/ 95 w 137"/>
                <a:gd name="T95" fmla="*/ 4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6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>
                <a:gd name="T0" fmla="*/ 0 w 130"/>
                <a:gd name="T1" fmla="*/ 14 h 113"/>
                <a:gd name="T2" fmla="*/ 7 w 130"/>
                <a:gd name="T3" fmla="*/ 21 h 113"/>
                <a:gd name="T4" fmla="*/ 11 w 130"/>
                <a:gd name="T5" fmla="*/ 28 h 113"/>
                <a:gd name="T6" fmla="*/ 14 w 130"/>
                <a:gd name="T7" fmla="*/ 35 h 113"/>
                <a:gd name="T8" fmla="*/ 14 w 130"/>
                <a:gd name="T9" fmla="*/ 42 h 113"/>
                <a:gd name="T10" fmla="*/ 18 w 130"/>
                <a:gd name="T11" fmla="*/ 46 h 113"/>
                <a:gd name="T12" fmla="*/ 18 w 130"/>
                <a:gd name="T13" fmla="*/ 49 h 113"/>
                <a:gd name="T14" fmla="*/ 21 w 130"/>
                <a:gd name="T15" fmla="*/ 53 h 113"/>
                <a:gd name="T16" fmla="*/ 25 w 130"/>
                <a:gd name="T17" fmla="*/ 53 h 113"/>
                <a:gd name="T18" fmla="*/ 32 w 130"/>
                <a:gd name="T19" fmla="*/ 53 h 113"/>
                <a:gd name="T20" fmla="*/ 39 w 130"/>
                <a:gd name="T21" fmla="*/ 53 h 113"/>
                <a:gd name="T22" fmla="*/ 46 w 130"/>
                <a:gd name="T23" fmla="*/ 56 h 113"/>
                <a:gd name="T24" fmla="*/ 49 w 130"/>
                <a:gd name="T25" fmla="*/ 56 h 113"/>
                <a:gd name="T26" fmla="*/ 56 w 130"/>
                <a:gd name="T27" fmla="*/ 60 h 113"/>
                <a:gd name="T28" fmla="*/ 67 w 130"/>
                <a:gd name="T29" fmla="*/ 60 h 113"/>
                <a:gd name="T30" fmla="*/ 74 w 130"/>
                <a:gd name="T31" fmla="*/ 60 h 113"/>
                <a:gd name="T32" fmla="*/ 78 w 130"/>
                <a:gd name="T33" fmla="*/ 64 h 113"/>
                <a:gd name="T34" fmla="*/ 92 w 130"/>
                <a:gd name="T35" fmla="*/ 78 h 113"/>
                <a:gd name="T36" fmla="*/ 102 w 130"/>
                <a:gd name="T37" fmla="*/ 95 h 113"/>
                <a:gd name="T38" fmla="*/ 120 w 130"/>
                <a:gd name="T39" fmla="*/ 113 h 113"/>
                <a:gd name="T40" fmla="*/ 123 w 130"/>
                <a:gd name="T41" fmla="*/ 113 h 113"/>
                <a:gd name="T42" fmla="*/ 130 w 130"/>
                <a:gd name="T43" fmla="*/ 32 h 113"/>
                <a:gd name="T44" fmla="*/ 123 w 130"/>
                <a:gd name="T45" fmla="*/ 28 h 113"/>
                <a:gd name="T46" fmla="*/ 116 w 130"/>
                <a:gd name="T47" fmla="*/ 25 h 113"/>
                <a:gd name="T48" fmla="*/ 106 w 130"/>
                <a:gd name="T49" fmla="*/ 18 h 113"/>
                <a:gd name="T50" fmla="*/ 99 w 130"/>
                <a:gd name="T51" fmla="*/ 18 h 113"/>
                <a:gd name="T52" fmla="*/ 92 w 130"/>
                <a:gd name="T53" fmla="*/ 14 h 113"/>
                <a:gd name="T54" fmla="*/ 81 w 130"/>
                <a:gd name="T55" fmla="*/ 18 h 113"/>
                <a:gd name="T56" fmla="*/ 78 w 130"/>
                <a:gd name="T57" fmla="*/ 21 h 113"/>
                <a:gd name="T58" fmla="*/ 78 w 130"/>
                <a:gd name="T59" fmla="*/ 25 h 113"/>
                <a:gd name="T60" fmla="*/ 74 w 130"/>
                <a:gd name="T61" fmla="*/ 28 h 113"/>
                <a:gd name="T62" fmla="*/ 74 w 130"/>
                <a:gd name="T63" fmla="*/ 35 h 113"/>
                <a:gd name="T64" fmla="*/ 70 w 130"/>
                <a:gd name="T65" fmla="*/ 42 h 113"/>
                <a:gd name="T66" fmla="*/ 67 w 130"/>
                <a:gd name="T67" fmla="*/ 46 h 113"/>
                <a:gd name="T68" fmla="*/ 60 w 130"/>
                <a:gd name="T69" fmla="*/ 46 h 113"/>
                <a:gd name="T70" fmla="*/ 53 w 130"/>
                <a:gd name="T71" fmla="*/ 46 h 113"/>
                <a:gd name="T72" fmla="*/ 46 w 130"/>
                <a:gd name="T73" fmla="*/ 42 h 113"/>
                <a:gd name="T74" fmla="*/ 42 w 130"/>
                <a:gd name="T75" fmla="*/ 35 h 113"/>
                <a:gd name="T76" fmla="*/ 39 w 130"/>
                <a:gd name="T77" fmla="*/ 28 h 113"/>
                <a:gd name="T78" fmla="*/ 35 w 130"/>
                <a:gd name="T79" fmla="*/ 21 h 113"/>
                <a:gd name="T80" fmla="*/ 35 w 130"/>
                <a:gd name="T81" fmla="*/ 18 h 113"/>
                <a:gd name="T82" fmla="*/ 32 w 130"/>
                <a:gd name="T83" fmla="*/ 14 h 113"/>
                <a:gd name="T84" fmla="*/ 32 w 130"/>
                <a:gd name="T85" fmla="*/ 14 h 113"/>
                <a:gd name="T86" fmla="*/ 28 w 130"/>
                <a:gd name="T87" fmla="*/ 11 h 113"/>
                <a:gd name="T88" fmla="*/ 25 w 130"/>
                <a:gd name="T89" fmla="*/ 7 h 113"/>
                <a:gd name="T90" fmla="*/ 21 w 130"/>
                <a:gd name="T91" fmla="*/ 4 h 113"/>
                <a:gd name="T92" fmla="*/ 14 w 130"/>
                <a:gd name="T93" fmla="*/ 0 h 113"/>
                <a:gd name="T94" fmla="*/ 7 w 130"/>
                <a:gd name="T95" fmla="*/ 0 h 113"/>
                <a:gd name="T96" fmla="*/ 4 w 130"/>
                <a:gd name="T97" fmla="*/ 7 h 113"/>
                <a:gd name="T98" fmla="*/ 4 w 130"/>
                <a:gd name="T99" fmla="*/ 7 h 113"/>
                <a:gd name="T100" fmla="*/ 0 w 130"/>
                <a:gd name="T101" fmla="*/ 11 h 113"/>
                <a:gd name="T102" fmla="*/ 0 w 130"/>
                <a:gd name="T103" fmla="*/ 11 h 113"/>
                <a:gd name="T104" fmla="*/ 0 w 130"/>
                <a:gd name="T105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7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>
                <a:gd name="T0" fmla="*/ 458 w 536"/>
                <a:gd name="T1" fmla="*/ 117 h 430"/>
                <a:gd name="T2" fmla="*/ 437 w 536"/>
                <a:gd name="T3" fmla="*/ 95 h 430"/>
                <a:gd name="T4" fmla="*/ 430 w 536"/>
                <a:gd name="T5" fmla="*/ 71 h 430"/>
                <a:gd name="T6" fmla="*/ 416 w 536"/>
                <a:gd name="T7" fmla="*/ 46 h 430"/>
                <a:gd name="T8" fmla="*/ 399 w 536"/>
                <a:gd name="T9" fmla="*/ 43 h 430"/>
                <a:gd name="T10" fmla="*/ 399 w 536"/>
                <a:gd name="T11" fmla="*/ 25 h 430"/>
                <a:gd name="T12" fmla="*/ 391 w 536"/>
                <a:gd name="T13" fmla="*/ 4 h 430"/>
                <a:gd name="T14" fmla="*/ 377 w 536"/>
                <a:gd name="T15" fmla="*/ 7 h 430"/>
                <a:gd name="T16" fmla="*/ 374 w 536"/>
                <a:gd name="T17" fmla="*/ 53 h 430"/>
                <a:gd name="T18" fmla="*/ 356 w 536"/>
                <a:gd name="T19" fmla="*/ 88 h 430"/>
                <a:gd name="T20" fmla="*/ 342 w 536"/>
                <a:gd name="T21" fmla="*/ 81 h 430"/>
                <a:gd name="T22" fmla="*/ 303 w 536"/>
                <a:gd name="T23" fmla="*/ 57 h 430"/>
                <a:gd name="T24" fmla="*/ 310 w 536"/>
                <a:gd name="T25" fmla="*/ 36 h 430"/>
                <a:gd name="T26" fmla="*/ 318 w 536"/>
                <a:gd name="T27" fmla="*/ 22 h 430"/>
                <a:gd name="T28" fmla="*/ 296 w 536"/>
                <a:gd name="T29" fmla="*/ 14 h 430"/>
                <a:gd name="T30" fmla="*/ 272 w 536"/>
                <a:gd name="T31" fmla="*/ 4 h 430"/>
                <a:gd name="T32" fmla="*/ 265 w 536"/>
                <a:gd name="T33" fmla="*/ 11 h 430"/>
                <a:gd name="T34" fmla="*/ 258 w 536"/>
                <a:gd name="T35" fmla="*/ 7 h 430"/>
                <a:gd name="T36" fmla="*/ 247 w 536"/>
                <a:gd name="T37" fmla="*/ 0 h 430"/>
                <a:gd name="T38" fmla="*/ 233 w 536"/>
                <a:gd name="T39" fmla="*/ 11 h 430"/>
                <a:gd name="T40" fmla="*/ 240 w 536"/>
                <a:gd name="T41" fmla="*/ 18 h 430"/>
                <a:gd name="T42" fmla="*/ 212 w 536"/>
                <a:gd name="T43" fmla="*/ 29 h 430"/>
                <a:gd name="T44" fmla="*/ 205 w 536"/>
                <a:gd name="T45" fmla="*/ 46 h 430"/>
                <a:gd name="T46" fmla="*/ 212 w 536"/>
                <a:gd name="T47" fmla="*/ 60 h 430"/>
                <a:gd name="T48" fmla="*/ 198 w 536"/>
                <a:gd name="T49" fmla="*/ 60 h 430"/>
                <a:gd name="T50" fmla="*/ 177 w 536"/>
                <a:gd name="T51" fmla="*/ 50 h 430"/>
                <a:gd name="T52" fmla="*/ 145 w 536"/>
                <a:gd name="T53" fmla="*/ 67 h 430"/>
                <a:gd name="T54" fmla="*/ 134 w 536"/>
                <a:gd name="T55" fmla="*/ 85 h 430"/>
                <a:gd name="T56" fmla="*/ 120 w 536"/>
                <a:gd name="T57" fmla="*/ 95 h 430"/>
                <a:gd name="T58" fmla="*/ 110 w 536"/>
                <a:gd name="T59" fmla="*/ 120 h 430"/>
                <a:gd name="T60" fmla="*/ 64 w 536"/>
                <a:gd name="T61" fmla="*/ 141 h 430"/>
                <a:gd name="T62" fmla="*/ 15 w 536"/>
                <a:gd name="T63" fmla="*/ 159 h 430"/>
                <a:gd name="T64" fmla="*/ 0 w 536"/>
                <a:gd name="T65" fmla="*/ 187 h 430"/>
                <a:gd name="T66" fmla="*/ 7 w 536"/>
                <a:gd name="T67" fmla="*/ 215 h 430"/>
                <a:gd name="T68" fmla="*/ 18 w 536"/>
                <a:gd name="T69" fmla="*/ 282 h 430"/>
                <a:gd name="T70" fmla="*/ 29 w 536"/>
                <a:gd name="T71" fmla="*/ 314 h 430"/>
                <a:gd name="T72" fmla="*/ 18 w 536"/>
                <a:gd name="T73" fmla="*/ 356 h 430"/>
                <a:gd name="T74" fmla="*/ 29 w 536"/>
                <a:gd name="T75" fmla="*/ 360 h 430"/>
                <a:gd name="T76" fmla="*/ 36 w 536"/>
                <a:gd name="T77" fmla="*/ 370 h 430"/>
                <a:gd name="T78" fmla="*/ 67 w 536"/>
                <a:gd name="T79" fmla="*/ 370 h 430"/>
                <a:gd name="T80" fmla="*/ 81 w 536"/>
                <a:gd name="T81" fmla="*/ 356 h 430"/>
                <a:gd name="T82" fmla="*/ 131 w 536"/>
                <a:gd name="T83" fmla="*/ 360 h 430"/>
                <a:gd name="T84" fmla="*/ 148 w 536"/>
                <a:gd name="T85" fmla="*/ 342 h 430"/>
                <a:gd name="T86" fmla="*/ 222 w 536"/>
                <a:gd name="T87" fmla="*/ 310 h 430"/>
                <a:gd name="T88" fmla="*/ 286 w 536"/>
                <a:gd name="T89" fmla="*/ 332 h 430"/>
                <a:gd name="T90" fmla="*/ 349 w 536"/>
                <a:gd name="T91" fmla="*/ 381 h 430"/>
                <a:gd name="T92" fmla="*/ 363 w 536"/>
                <a:gd name="T93" fmla="*/ 413 h 430"/>
                <a:gd name="T94" fmla="*/ 399 w 536"/>
                <a:gd name="T95" fmla="*/ 420 h 430"/>
                <a:gd name="T96" fmla="*/ 420 w 536"/>
                <a:gd name="T97" fmla="*/ 416 h 430"/>
                <a:gd name="T98" fmla="*/ 441 w 536"/>
                <a:gd name="T99" fmla="*/ 430 h 430"/>
                <a:gd name="T100" fmla="*/ 480 w 536"/>
                <a:gd name="T101" fmla="*/ 409 h 430"/>
                <a:gd name="T102" fmla="*/ 487 w 536"/>
                <a:gd name="T103" fmla="*/ 377 h 430"/>
                <a:gd name="T104" fmla="*/ 494 w 536"/>
                <a:gd name="T105" fmla="*/ 353 h 430"/>
                <a:gd name="T106" fmla="*/ 508 w 536"/>
                <a:gd name="T107" fmla="*/ 328 h 430"/>
                <a:gd name="T108" fmla="*/ 536 w 536"/>
                <a:gd name="T109" fmla="*/ 289 h 430"/>
                <a:gd name="T110" fmla="*/ 532 w 536"/>
                <a:gd name="T111" fmla="*/ 222 h 430"/>
                <a:gd name="T112" fmla="*/ 515 w 536"/>
                <a:gd name="T113" fmla="*/ 18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8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>
                <a:gd name="T0" fmla="*/ 0 w 21"/>
                <a:gd name="T1" fmla="*/ 3 h 10"/>
                <a:gd name="T2" fmla="*/ 0 w 21"/>
                <a:gd name="T3" fmla="*/ 7 h 10"/>
                <a:gd name="T4" fmla="*/ 4 w 21"/>
                <a:gd name="T5" fmla="*/ 10 h 10"/>
                <a:gd name="T6" fmla="*/ 11 w 21"/>
                <a:gd name="T7" fmla="*/ 10 h 10"/>
                <a:gd name="T8" fmla="*/ 14 w 21"/>
                <a:gd name="T9" fmla="*/ 10 h 10"/>
                <a:gd name="T10" fmla="*/ 18 w 21"/>
                <a:gd name="T11" fmla="*/ 7 h 10"/>
                <a:gd name="T12" fmla="*/ 21 w 21"/>
                <a:gd name="T13" fmla="*/ 3 h 10"/>
                <a:gd name="T14" fmla="*/ 18 w 21"/>
                <a:gd name="T15" fmla="*/ 3 h 10"/>
                <a:gd name="T16" fmla="*/ 14 w 21"/>
                <a:gd name="T17" fmla="*/ 0 h 10"/>
                <a:gd name="T18" fmla="*/ 11 w 21"/>
                <a:gd name="T19" fmla="*/ 0 h 10"/>
                <a:gd name="T20" fmla="*/ 4 w 21"/>
                <a:gd name="T21" fmla="*/ 0 h 10"/>
                <a:gd name="T22" fmla="*/ 0 w 21"/>
                <a:gd name="T23" fmla="*/ 3 h 10"/>
                <a:gd name="T24" fmla="*/ 0 w 21"/>
                <a:gd name="T2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399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>
                <a:gd name="T0" fmla="*/ 0 w 21"/>
                <a:gd name="T1" fmla="*/ 4 h 7"/>
                <a:gd name="T2" fmla="*/ 4 w 21"/>
                <a:gd name="T3" fmla="*/ 7 h 7"/>
                <a:gd name="T4" fmla="*/ 7 w 21"/>
                <a:gd name="T5" fmla="*/ 7 h 7"/>
                <a:gd name="T6" fmla="*/ 11 w 21"/>
                <a:gd name="T7" fmla="*/ 7 h 7"/>
                <a:gd name="T8" fmla="*/ 14 w 21"/>
                <a:gd name="T9" fmla="*/ 7 h 7"/>
                <a:gd name="T10" fmla="*/ 18 w 21"/>
                <a:gd name="T11" fmla="*/ 7 h 7"/>
                <a:gd name="T12" fmla="*/ 21 w 21"/>
                <a:gd name="T13" fmla="*/ 4 h 7"/>
                <a:gd name="T14" fmla="*/ 18 w 21"/>
                <a:gd name="T15" fmla="*/ 0 h 7"/>
                <a:gd name="T16" fmla="*/ 11 w 21"/>
                <a:gd name="T17" fmla="*/ 0 h 7"/>
                <a:gd name="T18" fmla="*/ 7 w 21"/>
                <a:gd name="T19" fmla="*/ 0 h 7"/>
                <a:gd name="T20" fmla="*/ 4 w 21"/>
                <a:gd name="T21" fmla="*/ 0 h 7"/>
                <a:gd name="T22" fmla="*/ 0 w 21"/>
                <a:gd name="T2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0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>
                <a:gd name="T0" fmla="*/ 0 w 15"/>
                <a:gd name="T1" fmla="*/ 14 h 25"/>
                <a:gd name="T2" fmla="*/ 0 w 15"/>
                <a:gd name="T3" fmla="*/ 18 h 25"/>
                <a:gd name="T4" fmla="*/ 4 w 15"/>
                <a:gd name="T5" fmla="*/ 21 h 25"/>
                <a:gd name="T6" fmla="*/ 7 w 15"/>
                <a:gd name="T7" fmla="*/ 25 h 25"/>
                <a:gd name="T8" fmla="*/ 11 w 15"/>
                <a:gd name="T9" fmla="*/ 21 h 25"/>
                <a:gd name="T10" fmla="*/ 15 w 15"/>
                <a:gd name="T11" fmla="*/ 18 h 25"/>
                <a:gd name="T12" fmla="*/ 15 w 15"/>
                <a:gd name="T13" fmla="*/ 14 h 25"/>
                <a:gd name="T14" fmla="*/ 15 w 15"/>
                <a:gd name="T15" fmla="*/ 7 h 25"/>
                <a:gd name="T16" fmla="*/ 11 w 15"/>
                <a:gd name="T17" fmla="*/ 3 h 25"/>
                <a:gd name="T18" fmla="*/ 7 w 15"/>
                <a:gd name="T19" fmla="*/ 0 h 25"/>
                <a:gd name="T20" fmla="*/ 4 w 15"/>
                <a:gd name="T21" fmla="*/ 3 h 25"/>
                <a:gd name="T22" fmla="*/ 0 w 15"/>
                <a:gd name="T23" fmla="*/ 7 h 25"/>
                <a:gd name="T24" fmla="*/ 0 w 15"/>
                <a:gd name="T25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1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>
                <a:gd name="T0" fmla="*/ 43 w 43"/>
                <a:gd name="T1" fmla="*/ 7 h 18"/>
                <a:gd name="T2" fmla="*/ 39 w 43"/>
                <a:gd name="T3" fmla="*/ 4 h 18"/>
                <a:gd name="T4" fmla="*/ 32 w 43"/>
                <a:gd name="T5" fmla="*/ 0 h 18"/>
                <a:gd name="T6" fmla="*/ 22 w 43"/>
                <a:gd name="T7" fmla="*/ 0 h 18"/>
                <a:gd name="T8" fmla="*/ 11 w 43"/>
                <a:gd name="T9" fmla="*/ 0 h 18"/>
                <a:gd name="T10" fmla="*/ 4 w 43"/>
                <a:gd name="T11" fmla="*/ 4 h 18"/>
                <a:gd name="T12" fmla="*/ 0 w 43"/>
                <a:gd name="T13" fmla="*/ 7 h 18"/>
                <a:gd name="T14" fmla="*/ 4 w 43"/>
                <a:gd name="T15" fmla="*/ 14 h 18"/>
                <a:gd name="T16" fmla="*/ 11 w 43"/>
                <a:gd name="T17" fmla="*/ 18 h 18"/>
                <a:gd name="T18" fmla="*/ 22 w 43"/>
                <a:gd name="T19" fmla="*/ 18 h 18"/>
                <a:gd name="T20" fmla="*/ 32 w 43"/>
                <a:gd name="T21" fmla="*/ 18 h 18"/>
                <a:gd name="T22" fmla="*/ 39 w 43"/>
                <a:gd name="T23" fmla="*/ 14 h 18"/>
                <a:gd name="T24" fmla="*/ 43 w 43"/>
                <a:gd name="T25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2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>
                <a:gd name="T0" fmla="*/ 141 w 144"/>
                <a:gd name="T1" fmla="*/ 126 h 155"/>
                <a:gd name="T2" fmla="*/ 144 w 144"/>
                <a:gd name="T3" fmla="*/ 119 h 155"/>
                <a:gd name="T4" fmla="*/ 141 w 144"/>
                <a:gd name="T5" fmla="*/ 116 h 155"/>
                <a:gd name="T6" fmla="*/ 134 w 144"/>
                <a:gd name="T7" fmla="*/ 105 h 155"/>
                <a:gd name="T8" fmla="*/ 120 w 144"/>
                <a:gd name="T9" fmla="*/ 102 h 155"/>
                <a:gd name="T10" fmla="*/ 113 w 144"/>
                <a:gd name="T11" fmla="*/ 84 h 155"/>
                <a:gd name="T12" fmla="*/ 109 w 144"/>
                <a:gd name="T13" fmla="*/ 77 h 155"/>
                <a:gd name="T14" fmla="*/ 116 w 144"/>
                <a:gd name="T15" fmla="*/ 77 h 155"/>
                <a:gd name="T16" fmla="*/ 113 w 144"/>
                <a:gd name="T17" fmla="*/ 74 h 155"/>
                <a:gd name="T18" fmla="*/ 98 w 144"/>
                <a:gd name="T19" fmla="*/ 63 h 155"/>
                <a:gd name="T20" fmla="*/ 84 w 144"/>
                <a:gd name="T21" fmla="*/ 49 h 155"/>
                <a:gd name="T22" fmla="*/ 74 w 144"/>
                <a:gd name="T23" fmla="*/ 42 h 155"/>
                <a:gd name="T24" fmla="*/ 70 w 144"/>
                <a:gd name="T25" fmla="*/ 42 h 155"/>
                <a:gd name="T26" fmla="*/ 46 w 144"/>
                <a:gd name="T27" fmla="*/ 21 h 155"/>
                <a:gd name="T28" fmla="*/ 42 w 144"/>
                <a:gd name="T29" fmla="*/ 17 h 155"/>
                <a:gd name="T30" fmla="*/ 39 w 144"/>
                <a:gd name="T31" fmla="*/ 7 h 155"/>
                <a:gd name="T32" fmla="*/ 28 w 144"/>
                <a:gd name="T33" fmla="*/ 0 h 155"/>
                <a:gd name="T34" fmla="*/ 17 w 144"/>
                <a:gd name="T35" fmla="*/ 0 h 155"/>
                <a:gd name="T36" fmla="*/ 7 w 144"/>
                <a:gd name="T37" fmla="*/ 0 h 155"/>
                <a:gd name="T38" fmla="*/ 0 w 144"/>
                <a:gd name="T39" fmla="*/ 0 h 155"/>
                <a:gd name="T40" fmla="*/ 3 w 144"/>
                <a:gd name="T41" fmla="*/ 7 h 155"/>
                <a:gd name="T42" fmla="*/ 10 w 144"/>
                <a:gd name="T43" fmla="*/ 14 h 155"/>
                <a:gd name="T44" fmla="*/ 17 w 144"/>
                <a:gd name="T45" fmla="*/ 17 h 155"/>
                <a:gd name="T46" fmla="*/ 39 w 144"/>
                <a:gd name="T47" fmla="*/ 45 h 155"/>
                <a:gd name="T48" fmla="*/ 46 w 144"/>
                <a:gd name="T49" fmla="*/ 56 h 155"/>
                <a:gd name="T50" fmla="*/ 46 w 144"/>
                <a:gd name="T51" fmla="*/ 63 h 155"/>
                <a:gd name="T52" fmla="*/ 60 w 144"/>
                <a:gd name="T53" fmla="*/ 81 h 155"/>
                <a:gd name="T54" fmla="*/ 81 w 144"/>
                <a:gd name="T55" fmla="*/ 112 h 155"/>
                <a:gd name="T56" fmla="*/ 105 w 144"/>
                <a:gd name="T57" fmla="*/ 141 h 155"/>
                <a:gd name="T58" fmla="*/ 130 w 144"/>
                <a:gd name="T59" fmla="*/ 155 h 155"/>
                <a:gd name="T60" fmla="*/ 134 w 144"/>
                <a:gd name="T61" fmla="*/ 155 h 155"/>
                <a:gd name="T62" fmla="*/ 141 w 144"/>
                <a:gd name="T63" fmla="*/ 151 h 155"/>
                <a:gd name="T64" fmla="*/ 144 w 144"/>
                <a:gd name="T65" fmla="*/ 141 h 155"/>
                <a:gd name="T66" fmla="*/ 144 w 144"/>
                <a:gd name="T67" fmla="*/ 13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3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>
                <a:gd name="T0" fmla="*/ 116 w 119"/>
                <a:gd name="T1" fmla="*/ 21 h 35"/>
                <a:gd name="T2" fmla="*/ 116 w 119"/>
                <a:gd name="T3" fmla="*/ 21 h 35"/>
                <a:gd name="T4" fmla="*/ 109 w 119"/>
                <a:gd name="T5" fmla="*/ 18 h 35"/>
                <a:gd name="T6" fmla="*/ 105 w 119"/>
                <a:gd name="T7" fmla="*/ 14 h 35"/>
                <a:gd name="T8" fmla="*/ 95 w 119"/>
                <a:gd name="T9" fmla="*/ 14 h 35"/>
                <a:gd name="T10" fmla="*/ 88 w 119"/>
                <a:gd name="T11" fmla="*/ 11 h 35"/>
                <a:gd name="T12" fmla="*/ 81 w 119"/>
                <a:gd name="T13" fmla="*/ 7 h 35"/>
                <a:gd name="T14" fmla="*/ 74 w 119"/>
                <a:gd name="T15" fmla="*/ 7 h 35"/>
                <a:gd name="T16" fmla="*/ 67 w 119"/>
                <a:gd name="T17" fmla="*/ 7 h 35"/>
                <a:gd name="T18" fmla="*/ 60 w 119"/>
                <a:gd name="T19" fmla="*/ 7 h 35"/>
                <a:gd name="T20" fmla="*/ 60 w 119"/>
                <a:gd name="T21" fmla="*/ 7 h 35"/>
                <a:gd name="T22" fmla="*/ 24 w 119"/>
                <a:gd name="T23" fmla="*/ 0 h 35"/>
                <a:gd name="T24" fmla="*/ 17 w 119"/>
                <a:gd name="T25" fmla="*/ 0 h 35"/>
                <a:gd name="T26" fmla="*/ 10 w 119"/>
                <a:gd name="T27" fmla="*/ 0 h 35"/>
                <a:gd name="T28" fmla="*/ 7 w 119"/>
                <a:gd name="T29" fmla="*/ 0 h 35"/>
                <a:gd name="T30" fmla="*/ 3 w 119"/>
                <a:gd name="T31" fmla="*/ 4 h 35"/>
                <a:gd name="T32" fmla="*/ 0 w 119"/>
                <a:gd name="T33" fmla="*/ 4 h 35"/>
                <a:gd name="T34" fmla="*/ 0 w 119"/>
                <a:gd name="T35" fmla="*/ 11 h 35"/>
                <a:gd name="T36" fmla="*/ 21 w 119"/>
                <a:gd name="T37" fmla="*/ 25 h 35"/>
                <a:gd name="T38" fmla="*/ 53 w 119"/>
                <a:gd name="T39" fmla="*/ 25 h 35"/>
                <a:gd name="T40" fmla="*/ 74 w 119"/>
                <a:gd name="T41" fmla="*/ 32 h 35"/>
                <a:gd name="T42" fmla="*/ 77 w 119"/>
                <a:gd name="T43" fmla="*/ 32 h 35"/>
                <a:gd name="T44" fmla="*/ 84 w 119"/>
                <a:gd name="T45" fmla="*/ 32 h 35"/>
                <a:gd name="T46" fmla="*/ 91 w 119"/>
                <a:gd name="T47" fmla="*/ 32 h 35"/>
                <a:gd name="T48" fmla="*/ 98 w 119"/>
                <a:gd name="T49" fmla="*/ 35 h 35"/>
                <a:gd name="T50" fmla="*/ 109 w 119"/>
                <a:gd name="T51" fmla="*/ 35 h 35"/>
                <a:gd name="T52" fmla="*/ 116 w 119"/>
                <a:gd name="T53" fmla="*/ 35 h 35"/>
                <a:gd name="T54" fmla="*/ 119 w 119"/>
                <a:gd name="T55" fmla="*/ 35 h 35"/>
                <a:gd name="T56" fmla="*/ 119 w 119"/>
                <a:gd name="T57" fmla="*/ 32 h 35"/>
                <a:gd name="T58" fmla="*/ 119 w 119"/>
                <a:gd name="T59" fmla="*/ 28 h 35"/>
                <a:gd name="T60" fmla="*/ 119 w 119"/>
                <a:gd name="T61" fmla="*/ 25 h 35"/>
                <a:gd name="T62" fmla="*/ 119 w 119"/>
                <a:gd name="T63" fmla="*/ 21 h 35"/>
                <a:gd name="T64" fmla="*/ 116 w 119"/>
                <a:gd name="T65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4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>
                <a:gd name="T0" fmla="*/ 28 w 64"/>
                <a:gd name="T1" fmla="*/ 3 h 28"/>
                <a:gd name="T2" fmla="*/ 25 w 64"/>
                <a:gd name="T3" fmla="*/ 3 h 28"/>
                <a:gd name="T4" fmla="*/ 18 w 64"/>
                <a:gd name="T5" fmla="*/ 7 h 28"/>
                <a:gd name="T6" fmla="*/ 11 w 64"/>
                <a:gd name="T7" fmla="*/ 10 h 28"/>
                <a:gd name="T8" fmla="*/ 7 w 64"/>
                <a:gd name="T9" fmla="*/ 14 h 28"/>
                <a:gd name="T10" fmla="*/ 4 w 64"/>
                <a:gd name="T11" fmla="*/ 17 h 28"/>
                <a:gd name="T12" fmla="*/ 0 w 64"/>
                <a:gd name="T13" fmla="*/ 17 h 28"/>
                <a:gd name="T14" fmla="*/ 0 w 64"/>
                <a:gd name="T15" fmla="*/ 28 h 28"/>
                <a:gd name="T16" fmla="*/ 18 w 64"/>
                <a:gd name="T17" fmla="*/ 24 h 28"/>
                <a:gd name="T18" fmla="*/ 46 w 64"/>
                <a:gd name="T19" fmla="*/ 14 h 28"/>
                <a:gd name="T20" fmla="*/ 46 w 64"/>
                <a:gd name="T21" fmla="*/ 14 h 28"/>
                <a:gd name="T22" fmla="*/ 50 w 64"/>
                <a:gd name="T23" fmla="*/ 10 h 28"/>
                <a:gd name="T24" fmla="*/ 57 w 64"/>
                <a:gd name="T25" fmla="*/ 7 h 28"/>
                <a:gd name="T26" fmla="*/ 60 w 64"/>
                <a:gd name="T27" fmla="*/ 7 h 28"/>
                <a:gd name="T28" fmla="*/ 64 w 64"/>
                <a:gd name="T29" fmla="*/ 3 h 28"/>
                <a:gd name="T30" fmla="*/ 64 w 64"/>
                <a:gd name="T31" fmla="*/ 0 h 28"/>
                <a:gd name="T32" fmla="*/ 60 w 64"/>
                <a:gd name="T33" fmla="*/ 0 h 28"/>
                <a:gd name="T34" fmla="*/ 57 w 64"/>
                <a:gd name="T35" fmla="*/ 0 h 28"/>
                <a:gd name="T36" fmla="*/ 53 w 64"/>
                <a:gd name="T37" fmla="*/ 0 h 28"/>
                <a:gd name="T38" fmla="*/ 53 w 64"/>
                <a:gd name="T39" fmla="*/ 0 h 28"/>
                <a:gd name="T40" fmla="*/ 53 w 64"/>
                <a:gd name="T41" fmla="*/ 0 h 28"/>
                <a:gd name="T42" fmla="*/ 46 w 64"/>
                <a:gd name="T43" fmla="*/ 3 h 28"/>
                <a:gd name="T44" fmla="*/ 39 w 64"/>
                <a:gd name="T45" fmla="*/ 3 h 28"/>
                <a:gd name="T46" fmla="*/ 36 w 64"/>
                <a:gd name="T47" fmla="*/ 3 h 28"/>
                <a:gd name="T48" fmla="*/ 28 w 64"/>
                <a:gd name="T49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5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>
                <a:gd name="T0" fmla="*/ 21 w 21"/>
                <a:gd name="T1" fmla="*/ 7 h 11"/>
                <a:gd name="T2" fmla="*/ 14 w 21"/>
                <a:gd name="T3" fmla="*/ 4 h 11"/>
                <a:gd name="T4" fmla="*/ 11 w 21"/>
                <a:gd name="T5" fmla="*/ 0 h 11"/>
                <a:gd name="T6" fmla="*/ 4 w 21"/>
                <a:gd name="T7" fmla="*/ 0 h 11"/>
                <a:gd name="T8" fmla="*/ 0 w 21"/>
                <a:gd name="T9" fmla="*/ 4 h 11"/>
                <a:gd name="T10" fmla="*/ 11 w 21"/>
                <a:gd name="T11" fmla="*/ 11 h 11"/>
                <a:gd name="T12" fmla="*/ 21 w 21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6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>
                <a:gd name="T0" fmla="*/ 17 w 81"/>
                <a:gd name="T1" fmla="*/ 28 h 39"/>
                <a:gd name="T2" fmla="*/ 21 w 81"/>
                <a:gd name="T3" fmla="*/ 32 h 39"/>
                <a:gd name="T4" fmla="*/ 24 w 81"/>
                <a:gd name="T5" fmla="*/ 32 h 39"/>
                <a:gd name="T6" fmla="*/ 28 w 81"/>
                <a:gd name="T7" fmla="*/ 35 h 39"/>
                <a:gd name="T8" fmla="*/ 31 w 81"/>
                <a:gd name="T9" fmla="*/ 39 h 39"/>
                <a:gd name="T10" fmla="*/ 38 w 81"/>
                <a:gd name="T11" fmla="*/ 39 h 39"/>
                <a:gd name="T12" fmla="*/ 42 w 81"/>
                <a:gd name="T13" fmla="*/ 35 h 39"/>
                <a:gd name="T14" fmla="*/ 42 w 81"/>
                <a:gd name="T15" fmla="*/ 35 h 39"/>
                <a:gd name="T16" fmla="*/ 42 w 81"/>
                <a:gd name="T17" fmla="*/ 35 h 39"/>
                <a:gd name="T18" fmla="*/ 42 w 81"/>
                <a:gd name="T19" fmla="*/ 35 h 39"/>
                <a:gd name="T20" fmla="*/ 46 w 81"/>
                <a:gd name="T21" fmla="*/ 35 h 39"/>
                <a:gd name="T22" fmla="*/ 49 w 81"/>
                <a:gd name="T23" fmla="*/ 35 h 39"/>
                <a:gd name="T24" fmla="*/ 53 w 81"/>
                <a:gd name="T25" fmla="*/ 32 h 39"/>
                <a:gd name="T26" fmla="*/ 56 w 81"/>
                <a:gd name="T27" fmla="*/ 28 h 39"/>
                <a:gd name="T28" fmla="*/ 60 w 81"/>
                <a:gd name="T29" fmla="*/ 28 h 39"/>
                <a:gd name="T30" fmla="*/ 60 w 81"/>
                <a:gd name="T31" fmla="*/ 28 h 39"/>
                <a:gd name="T32" fmla="*/ 63 w 81"/>
                <a:gd name="T33" fmla="*/ 32 h 39"/>
                <a:gd name="T34" fmla="*/ 74 w 81"/>
                <a:gd name="T35" fmla="*/ 28 h 39"/>
                <a:gd name="T36" fmla="*/ 81 w 81"/>
                <a:gd name="T37" fmla="*/ 25 h 39"/>
                <a:gd name="T38" fmla="*/ 77 w 81"/>
                <a:gd name="T39" fmla="*/ 18 h 39"/>
                <a:gd name="T40" fmla="*/ 74 w 81"/>
                <a:gd name="T41" fmla="*/ 14 h 39"/>
                <a:gd name="T42" fmla="*/ 63 w 81"/>
                <a:gd name="T43" fmla="*/ 14 h 39"/>
                <a:gd name="T44" fmla="*/ 70 w 81"/>
                <a:gd name="T45" fmla="*/ 10 h 39"/>
                <a:gd name="T46" fmla="*/ 60 w 81"/>
                <a:gd name="T47" fmla="*/ 10 h 39"/>
                <a:gd name="T48" fmla="*/ 53 w 81"/>
                <a:gd name="T49" fmla="*/ 7 h 39"/>
                <a:gd name="T50" fmla="*/ 46 w 81"/>
                <a:gd name="T51" fmla="*/ 3 h 39"/>
                <a:gd name="T52" fmla="*/ 42 w 81"/>
                <a:gd name="T53" fmla="*/ 3 h 39"/>
                <a:gd name="T54" fmla="*/ 42 w 81"/>
                <a:gd name="T55" fmla="*/ 3 h 39"/>
                <a:gd name="T56" fmla="*/ 28 w 81"/>
                <a:gd name="T57" fmla="*/ 0 h 39"/>
                <a:gd name="T58" fmla="*/ 17 w 81"/>
                <a:gd name="T59" fmla="*/ 0 h 39"/>
                <a:gd name="T60" fmla="*/ 10 w 81"/>
                <a:gd name="T61" fmla="*/ 0 h 39"/>
                <a:gd name="T62" fmla="*/ 7 w 81"/>
                <a:gd name="T63" fmla="*/ 7 h 39"/>
                <a:gd name="T64" fmla="*/ 10 w 81"/>
                <a:gd name="T65" fmla="*/ 7 h 39"/>
                <a:gd name="T66" fmla="*/ 14 w 81"/>
                <a:gd name="T67" fmla="*/ 7 h 39"/>
                <a:gd name="T68" fmla="*/ 17 w 81"/>
                <a:gd name="T69" fmla="*/ 7 h 39"/>
                <a:gd name="T70" fmla="*/ 21 w 81"/>
                <a:gd name="T71" fmla="*/ 7 h 39"/>
                <a:gd name="T72" fmla="*/ 24 w 81"/>
                <a:gd name="T73" fmla="*/ 10 h 39"/>
                <a:gd name="T74" fmla="*/ 24 w 81"/>
                <a:gd name="T75" fmla="*/ 14 h 39"/>
                <a:gd name="T76" fmla="*/ 24 w 81"/>
                <a:gd name="T77" fmla="*/ 14 h 39"/>
                <a:gd name="T78" fmla="*/ 24 w 81"/>
                <a:gd name="T79" fmla="*/ 18 h 39"/>
                <a:gd name="T80" fmla="*/ 24 w 81"/>
                <a:gd name="T81" fmla="*/ 18 h 39"/>
                <a:gd name="T82" fmla="*/ 24 w 81"/>
                <a:gd name="T83" fmla="*/ 21 h 39"/>
                <a:gd name="T84" fmla="*/ 17 w 81"/>
                <a:gd name="T85" fmla="*/ 21 h 39"/>
                <a:gd name="T86" fmla="*/ 7 w 81"/>
                <a:gd name="T87" fmla="*/ 18 h 39"/>
                <a:gd name="T88" fmla="*/ 0 w 81"/>
                <a:gd name="T89" fmla="*/ 18 h 39"/>
                <a:gd name="T90" fmla="*/ 0 w 81"/>
                <a:gd name="T91" fmla="*/ 21 h 39"/>
                <a:gd name="T92" fmla="*/ 3 w 81"/>
                <a:gd name="T93" fmla="*/ 25 h 39"/>
                <a:gd name="T94" fmla="*/ 7 w 81"/>
                <a:gd name="T95" fmla="*/ 25 h 39"/>
                <a:gd name="T96" fmla="*/ 10 w 81"/>
                <a:gd name="T97" fmla="*/ 25 h 39"/>
                <a:gd name="T98" fmla="*/ 14 w 81"/>
                <a:gd name="T99" fmla="*/ 28 h 39"/>
                <a:gd name="T100" fmla="*/ 17 w 81"/>
                <a:gd name="T101" fmla="*/ 28 h 39"/>
                <a:gd name="T102" fmla="*/ 38 w 81"/>
                <a:gd name="T103" fmla="*/ 18 h 39"/>
                <a:gd name="T104" fmla="*/ 42 w 81"/>
                <a:gd name="T105" fmla="*/ 18 h 39"/>
                <a:gd name="T106" fmla="*/ 42 w 81"/>
                <a:gd name="T107" fmla="*/ 14 h 39"/>
                <a:gd name="T108" fmla="*/ 46 w 81"/>
                <a:gd name="T109" fmla="*/ 10 h 39"/>
                <a:gd name="T110" fmla="*/ 46 w 81"/>
                <a:gd name="T111" fmla="*/ 14 h 39"/>
                <a:gd name="T112" fmla="*/ 42 w 81"/>
                <a:gd name="T113" fmla="*/ 18 h 39"/>
                <a:gd name="T114" fmla="*/ 38 w 81"/>
                <a:gd name="T115" fmla="*/ 18 h 39"/>
                <a:gd name="T116" fmla="*/ 38 w 81"/>
                <a:gd name="T117" fmla="*/ 21 h 39"/>
                <a:gd name="T118" fmla="*/ 38 w 81"/>
                <a:gd name="T119" fmla="*/ 21 h 39"/>
                <a:gd name="T120" fmla="*/ 38 w 81"/>
                <a:gd name="T121" fmla="*/ 21 h 39"/>
                <a:gd name="T122" fmla="*/ 38 w 81"/>
                <a:gd name="T123" fmla="*/ 21 h 39"/>
                <a:gd name="T124" fmla="*/ 38 w 81"/>
                <a:gd name="T125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7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>
                <a:gd name="T0" fmla="*/ 98 w 151"/>
                <a:gd name="T1" fmla="*/ 52 h 56"/>
                <a:gd name="T2" fmla="*/ 98 w 151"/>
                <a:gd name="T3" fmla="*/ 56 h 56"/>
                <a:gd name="T4" fmla="*/ 102 w 151"/>
                <a:gd name="T5" fmla="*/ 56 h 56"/>
                <a:gd name="T6" fmla="*/ 105 w 151"/>
                <a:gd name="T7" fmla="*/ 56 h 56"/>
                <a:gd name="T8" fmla="*/ 112 w 151"/>
                <a:gd name="T9" fmla="*/ 56 h 56"/>
                <a:gd name="T10" fmla="*/ 120 w 151"/>
                <a:gd name="T11" fmla="*/ 56 h 56"/>
                <a:gd name="T12" fmla="*/ 127 w 151"/>
                <a:gd name="T13" fmla="*/ 56 h 56"/>
                <a:gd name="T14" fmla="*/ 134 w 151"/>
                <a:gd name="T15" fmla="*/ 56 h 56"/>
                <a:gd name="T16" fmla="*/ 148 w 151"/>
                <a:gd name="T17" fmla="*/ 56 h 56"/>
                <a:gd name="T18" fmla="*/ 148 w 151"/>
                <a:gd name="T19" fmla="*/ 52 h 56"/>
                <a:gd name="T20" fmla="*/ 151 w 151"/>
                <a:gd name="T21" fmla="*/ 52 h 56"/>
                <a:gd name="T22" fmla="*/ 151 w 151"/>
                <a:gd name="T23" fmla="*/ 49 h 56"/>
                <a:gd name="T24" fmla="*/ 148 w 151"/>
                <a:gd name="T25" fmla="*/ 45 h 56"/>
                <a:gd name="T26" fmla="*/ 130 w 151"/>
                <a:gd name="T27" fmla="*/ 35 h 56"/>
                <a:gd name="T28" fmla="*/ 127 w 151"/>
                <a:gd name="T29" fmla="*/ 31 h 56"/>
                <a:gd name="T30" fmla="*/ 95 w 151"/>
                <a:gd name="T31" fmla="*/ 21 h 56"/>
                <a:gd name="T32" fmla="*/ 81 w 151"/>
                <a:gd name="T33" fmla="*/ 21 h 56"/>
                <a:gd name="T34" fmla="*/ 81 w 151"/>
                <a:gd name="T35" fmla="*/ 21 h 56"/>
                <a:gd name="T36" fmla="*/ 77 w 151"/>
                <a:gd name="T37" fmla="*/ 17 h 56"/>
                <a:gd name="T38" fmla="*/ 70 w 151"/>
                <a:gd name="T39" fmla="*/ 14 h 56"/>
                <a:gd name="T40" fmla="*/ 63 w 151"/>
                <a:gd name="T41" fmla="*/ 7 h 56"/>
                <a:gd name="T42" fmla="*/ 35 w 151"/>
                <a:gd name="T43" fmla="*/ 0 h 56"/>
                <a:gd name="T44" fmla="*/ 21 w 151"/>
                <a:gd name="T45" fmla="*/ 3 h 56"/>
                <a:gd name="T46" fmla="*/ 21 w 151"/>
                <a:gd name="T47" fmla="*/ 3 h 56"/>
                <a:gd name="T48" fmla="*/ 14 w 151"/>
                <a:gd name="T49" fmla="*/ 3 h 56"/>
                <a:gd name="T50" fmla="*/ 7 w 151"/>
                <a:gd name="T51" fmla="*/ 7 h 56"/>
                <a:gd name="T52" fmla="*/ 3 w 151"/>
                <a:gd name="T53" fmla="*/ 14 h 56"/>
                <a:gd name="T54" fmla="*/ 0 w 151"/>
                <a:gd name="T55" fmla="*/ 17 h 56"/>
                <a:gd name="T56" fmla="*/ 3 w 151"/>
                <a:gd name="T57" fmla="*/ 21 h 56"/>
                <a:gd name="T58" fmla="*/ 7 w 151"/>
                <a:gd name="T59" fmla="*/ 21 h 56"/>
                <a:gd name="T60" fmla="*/ 10 w 151"/>
                <a:gd name="T61" fmla="*/ 21 h 56"/>
                <a:gd name="T62" fmla="*/ 14 w 151"/>
                <a:gd name="T63" fmla="*/ 21 h 56"/>
                <a:gd name="T64" fmla="*/ 21 w 151"/>
                <a:gd name="T65" fmla="*/ 21 h 56"/>
                <a:gd name="T66" fmla="*/ 24 w 151"/>
                <a:gd name="T67" fmla="*/ 17 h 56"/>
                <a:gd name="T68" fmla="*/ 31 w 151"/>
                <a:gd name="T69" fmla="*/ 17 h 56"/>
                <a:gd name="T70" fmla="*/ 35 w 151"/>
                <a:gd name="T71" fmla="*/ 17 h 56"/>
                <a:gd name="T72" fmla="*/ 39 w 151"/>
                <a:gd name="T73" fmla="*/ 17 h 56"/>
                <a:gd name="T74" fmla="*/ 42 w 151"/>
                <a:gd name="T75" fmla="*/ 21 h 56"/>
                <a:gd name="T76" fmla="*/ 49 w 151"/>
                <a:gd name="T77" fmla="*/ 21 h 56"/>
                <a:gd name="T78" fmla="*/ 56 w 151"/>
                <a:gd name="T79" fmla="*/ 24 h 56"/>
                <a:gd name="T80" fmla="*/ 60 w 151"/>
                <a:gd name="T81" fmla="*/ 24 h 56"/>
                <a:gd name="T82" fmla="*/ 74 w 151"/>
                <a:gd name="T83" fmla="*/ 31 h 56"/>
                <a:gd name="T84" fmla="*/ 74 w 151"/>
                <a:gd name="T85" fmla="*/ 35 h 56"/>
                <a:gd name="T86" fmla="*/ 77 w 151"/>
                <a:gd name="T87" fmla="*/ 38 h 56"/>
                <a:gd name="T88" fmla="*/ 84 w 151"/>
                <a:gd name="T89" fmla="*/ 38 h 56"/>
                <a:gd name="T90" fmla="*/ 95 w 151"/>
                <a:gd name="T91" fmla="*/ 42 h 56"/>
                <a:gd name="T92" fmla="*/ 105 w 151"/>
                <a:gd name="T93" fmla="*/ 42 h 56"/>
                <a:gd name="T94" fmla="*/ 105 w 151"/>
                <a:gd name="T95" fmla="*/ 45 h 56"/>
                <a:gd name="T96" fmla="*/ 98 w 151"/>
                <a:gd name="T97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8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>
                <a:gd name="T0" fmla="*/ 11 w 32"/>
                <a:gd name="T1" fmla="*/ 0 h 14"/>
                <a:gd name="T2" fmla="*/ 4 w 32"/>
                <a:gd name="T3" fmla="*/ 4 h 14"/>
                <a:gd name="T4" fmla="*/ 0 w 32"/>
                <a:gd name="T5" fmla="*/ 7 h 14"/>
                <a:gd name="T6" fmla="*/ 0 w 32"/>
                <a:gd name="T7" fmla="*/ 11 h 14"/>
                <a:gd name="T8" fmla="*/ 7 w 32"/>
                <a:gd name="T9" fmla="*/ 14 h 14"/>
                <a:gd name="T10" fmla="*/ 14 w 32"/>
                <a:gd name="T11" fmla="*/ 11 h 14"/>
                <a:gd name="T12" fmla="*/ 25 w 32"/>
                <a:gd name="T13" fmla="*/ 14 h 14"/>
                <a:gd name="T14" fmla="*/ 25 w 32"/>
                <a:gd name="T15" fmla="*/ 11 h 14"/>
                <a:gd name="T16" fmla="*/ 32 w 32"/>
                <a:gd name="T17" fmla="*/ 4 h 14"/>
                <a:gd name="T18" fmla="*/ 21 w 32"/>
                <a:gd name="T19" fmla="*/ 0 h 14"/>
                <a:gd name="T20" fmla="*/ 11 w 32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09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>
                <a:gd name="T0" fmla="*/ 0 w 10"/>
                <a:gd name="T1" fmla="*/ 14 h 18"/>
                <a:gd name="T2" fmla="*/ 0 w 10"/>
                <a:gd name="T3" fmla="*/ 14 h 18"/>
                <a:gd name="T4" fmla="*/ 3 w 10"/>
                <a:gd name="T5" fmla="*/ 14 h 18"/>
                <a:gd name="T6" fmla="*/ 3 w 10"/>
                <a:gd name="T7" fmla="*/ 18 h 18"/>
                <a:gd name="T8" fmla="*/ 7 w 10"/>
                <a:gd name="T9" fmla="*/ 18 h 18"/>
                <a:gd name="T10" fmla="*/ 7 w 10"/>
                <a:gd name="T11" fmla="*/ 18 h 18"/>
                <a:gd name="T12" fmla="*/ 10 w 10"/>
                <a:gd name="T13" fmla="*/ 14 h 18"/>
                <a:gd name="T14" fmla="*/ 10 w 10"/>
                <a:gd name="T15" fmla="*/ 7 h 18"/>
                <a:gd name="T16" fmla="*/ 7 w 10"/>
                <a:gd name="T17" fmla="*/ 0 h 18"/>
                <a:gd name="T18" fmla="*/ 7 w 10"/>
                <a:gd name="T19" fmla="*/ 0 h 18"/>
                <a:gd name="T20" fmla="*/ 3 w 10"/>
                <a:gd name="T21" fmla="*/ 0 h 18"/>
                <a:gd name="T22" fmla="*/ 3 w 10"/>
                <a:gd name="T23" fmla="*/ 0 h 18"/>
                <a:gd name="T24" fmla="*/ 0 w 10"/>
                <a:gd name="T25" fmla="*/ 0 h 18"/>
                <a:gd name="T26" fmla="*/ 0 w 10"/>
                <a:gd name="T27" fmla="*/ 4 h 18"/>
                <a:gd name="T28" fmla="*/ 0 w 10"/>
                <a:gd name="T29" fmla="*/ 7 h 18"/>
                <a:gd name="T30" fmla="*/ 0 w 10"/>
                <a:gd name="T3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10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>
                <a:gd name="T0" fmla="*/ 11 w 18"/>
                <a:gd name="T1" fmla="*/ 0 h 25"/>
                <a:gd name="T2" fmla="*/ 7 w 18"/>
                <a:gd name="T3" fmla="*/ 0 h 25"/>
                <a:gd name="T4" fmla="*/ 7 w 18"/>
                <a:gd name="T5" fmla="*/ 0 h 25"/>
                <a:gd name="T6" fmla="*/ 4 w 18"/>
                <a:gd name="T7" fmla="*/ 0 h 25"/>
                <a:gd name="T8" fmla="*/ 4 w 18"/>
                <a:gd name="T9" fmla="*/ 3 h 25"/>
                <a:gd name="T10" fmla="*/ 0 w 18"/>
                <a:gd name="T11" fmla="*/ 7 h 25"/>
                <a:gd name="T12" fmla="*/ 0 w 18"/>
                <a:gd name="T13" fmla="*/ 14 h 25"/>
                <a:gd name="T14" fmla="*/ 0 w 18"/>
                <a:gd name="T15" fmla="*/ 14 h 25"/>
                <a:gd name="T16" fmla="*/ 0 w 18"/>
                <a:gd name="T17" fmla="*/ 17 h 25"/>
                <a:gd name="T18" fmla="*/ 0 w 18"/>
                <a:gd name="T19" fmla="*/ 21 h 25"/>
                <a:gd name="T20" fmla="*/ 0 w 18"/>
                <a:gd name="T21" fmla="*/ 21 h 25"/>
                <a:gd name="T22" fmla="*/ 4 w 18"/>
                <a:gd name="T23" fmla="*/ 25 h 25"/>
                <a:gd name="T24" fmla="*/ 7 w 18"/>
                <a:gd name="T25" fmla="*/ 21 h 25"/>
                <a:gd name="T26" fmla="*/ 14 w 18"/>
                <a:gd name="T27" fmla="*/ 17 h 25"/>
                <a:gd name="T28" fmla="*/ 14 w 18"/>
                <a:gd name="T29" fmla="*/ 17 h 25"/>
                <a:gd name="T30" fmla="*/ 18 w 18"/>
                <a:gd name="T31" fmla="*/ 14 h 25"/>
                <a:gd name="T32" fmla="*/ 14 w 18"/>
                <a:gd name="T33" fmla="*/ 7 h 25"/>
                <a:gd name="T34" fmla="*/ 14 w 18"/>
                <a:gd name="T35" fmla="*/ 3 h 25"/>
                <a:gd name="T36" fmla="*/ 11 w 18"/>
                <a:gd name="T3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11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>
                <a:gd name="T0" fmla="*/ 2269 w 2660"/>
                <a:gd name="T1" fmla="*/ 395 h 1723"/>
                <a:gd name="T2" fmla="*/ 2093 w 2660"/>
                <a:gd name="T3" fmla="*/ 303 h 1723"/>
                <a:gd name="T4" fmla="*/ 1889 w 2660"/>
                <a:gd name="T5" fmla="*/ 342 h 1723"/>
                <a:gd name="T6" fmla="*/ 1638 w 2660"/>
                <a:gd name="T7" fmla="*/ 194 h 1723"/>
                <a:gd name="T8" fmla="*/ 1603 w 2660"/>
                <a:gd name="T9" fmla="*/ 53 h 1723"/>
                <a:gd name="T10" fmla="*/ 1455 w 2660"/>
                <a:gd name="T11" fmla="*/ 81 h 1723"/>
                <a:gd name="T12" fmla="*/ 1300 w 2660"/>
                <a:gd name="T13" fmla="*/ 166 h 1723"/>
                <a:gd name="T14" fmla="*/ 1247 w 2660"/>
                <a:gd name="T15" fmla="*/ 395 h 1723"/>
                <a:gd name="T16" fmla="*/ 1156 w 2660"/>
                <a:gd name="T17" fmla="*/ 261 h 1723"/>
                <a:gd name="T18" fmla="*/ 1145 w 2660"/>
                <a:gd name="T19" fmla="*/ 412 h 1723"/>
                <a:gd name="T20" fmla="*/ 1202 w 2660"/>
                <a:gd name="T21" fmla="*/ 543 h 1723"/>
                <a:gd name="T22" fmla="*/ 1121 w 2660"/>
                <a:gd name="T23" fmla="*/ 451 h 1723"/>
                <a:gd name="T24" fmla="*/ 1110 w 2660"/>
                <a:gd name="T25" fmla="*/ 451 h 1723"/>
                <a:gd name="T26" fmla="*/ 1043 w 2660"/>
                <a:gd name="T27" fmla="*/ 310 h 1723"/>
                <a:gd name="T28" fmla="*/ 853 w 2660"/>
                <a:gd name="T29" fmla="*/ 423 h 1723"/>
                <a:gd name="T30" fmla="*/ 712 w 2660"/>
                <a:gd name="T31" fmla="*/ 430 h 1723"/>
                <a:gd name="T32" fmla="*/ 599 w 2660"/>
                <a:gd name="T33" fmla="*/ 571 h 1723"/>
                <a:gd name="T34" fmla="*/ 578 w 2660"/>
                <a:gd name="T35" fmla="*/ 402 h 1723"/>
                <a:gd name="T36" fmla="*/ 434 w 2660"/>
                <a:gd name="T37" fmla="*/ 342 h 1723"/>
                <a:gd name="T38" fmla="*/ 293 w 2660"/>
                <a:gd name="T39" fmla="*/ 546 h 1723"/>
                <a:gd name="T40" fmla="*/ 240 w 2660"/>
                <a:gd name="T41" fmla="*/ 754 h 1723"/>
                <a:gd name="T42" fmla="*/ 356 w 2660"/>
                <a:gd name="T43" fmla="*/ 779 h 1723"/>
                <a:gd name="T44" fmla="*/ 441 w 2660"/>
                <a:gd name="T45" fmla="*/ 532 h 1723"/>
                <a:gd name="T46" fmla="*/ 518 w 2660"/>
                <a:gd name="T47" fmla="*/ 694 h 1723"/>
                <a:gd name="T48" fmla="*/ 412 w 2660"/>
                <a:gd name="T49" fmla="*/ 779 h 1723"/>
                <a:gd name="T50" fmla="*/ 268 w 2660"/>
                <a:gd name="T51" fmla="*/ 811 h 1723"/>
                <a:gd name="T52" fmla="*/ 191 w 2660"/>
                <a:gd name="T53" fmla="*/ 885 h 1723"/>
                <a:gd name="T54" fmla="*/ 191 w 2660"/>
                <a:gd name="T55" fmla="*/ 948 h 1723"/>
                <a:gd name="T56" fmla="*/ 102 w 2660"/>
                <a:gd name="T57" fmla="*/ 1001 h 1723"/>
                <a:gd name="T58" fmla="*/ 18 w 2660"/>
                <a:gd name="T59" fmla="*/ 1184 h 1723"/>
                <a:gd name="T60" fmla="*/ 127 w 2660"/>
                <a:gd name="T61" fmla="*/ 1138 h 1723"/>
                <a:gd name="T62" fmla="*/ 346 w 2660"/>
                <a:gd name="T63" fmla="*/ 1156 h 1723"/>
                <a:gd name="T64" fmla="*/ 314 w 2660"/>
                <a:gd name="T65" fmla="*/ 1040 h 1723"/>
                <a:gd name="T66" fmla="*/ 423 w 2660"/>
                <a:gd name="T67" fmla="*/ 1198 h 1723"/>
                <a:gd name="T68" fmla="*/ 508 w 2660"/>
                <a:gd name="T69" fmla="*/ 1096 h 1723"/>
                <a:gd name="T70" fmla="*/ 571 w 2660"/>
                <a:gd name="T71" fmla="*/ 1025 h 1723"/>
                <a:gd name="T72" fmla="*/ 624 w 2660"/>
                <a:gd name="T73" fmla="*/ 1029 h 1723"/>
                <a:gd name="T74" fmla="*/ 606 w 2660"/>
                <a:gd name="T75" fmla="*/ 1107 h 1723"/>
                <a:gd name="T76" fmla="*/ 483 w 2660"/>
                <a:gd name="T77" fmla="*/ 1149 h 1723"/>
                <a:gd name="T78" fmla="*/ 603 w 2660"/>
                <a:gd name="T79" fmla="*/ 1205 h 1723"/>
                <a:gd name="T80" fmla="*/ 599 w 2660"/>
                <a:gd name="T81" fmla="*/ 1343 h 1723"/>
                <a:gd name="T82" fmla="*/ 708 w 2660"/>
                <a:gd name="T83" fmla="*/ 1561 h 1723"/>
                <a:gd name="T84" fmla="*/ 877 w 2660"/>
                <a:gd name="T85" fmla="*/ 1473 h 1723"/>
                <a:gd name="T86" fmla="*/ 832 w 2660"/>
                <a:gd name="T87" fmla="*/ 1406 h 1723"/>
                <a:gd name="T88" fmla="*/ 849 w 2660"/>
                <a:gd name="T89" fmla="*/ 1357 h 1723"/>
                <a:gd name="T90" fmla="*/ 983 w 2660"/>
                <a:gd name="T91" fmla="*/ 1385 h 1723"/>
                <a:gd name="T92" fmla="*/ 1075 w 2660"/>
                <a:gd name="T93" fmla="*/ 1441 h 1723"/>
                <a:gd name="T94" fmla="*/ 1184 w 2660"/>
                <a:gd name="T95" fmla="*/ 1554 h 1723"/>
                <a:gd name="T96" fmla="*/ 1346 w 2660"/>
                <a:gd name="T97" fmla="*/ 1431 h 1723"/>
                <a:gd name="T98" fmla="*/ 1455 w 2660"/>
                <a:gd name="T99" fmla="*/ 1660 h 1723"/>
                <a:gd name="T100" fmla="*/ 1455 w 2660"/>
                <a:gd name="T101" fmla="*/ 1540 h 1723"/>
                <a:gd name="T102" fmla="*/ 1533 w 2660"/>
                <a:gd name="T103" fmla="*/ 1455 h 1723"/>
                <a:gd name="T104" fmla="*/ 1628 w 2660"/>
                <a:gd name="T105" fmla="*/ 1420 h 1723"/>
                <a:gd name="T106" fmla="*/ 1755 w 2660"/>
                <a:gd name="T107" fmla="*/ 1188 h 1723"/>
                <a:gd name="T108" fmla="*/ 1741 w 2660"/>
                <a:gd name="T109" fmla="*/ 1159 h 1723"/>
                <a:gd name="T110" fmla="*/ 1825 w 2660"/>
                <a:gd name="T111" fmla="*/ 1159 h 1723"/>
                <a:gd name="T112" fmla="*/ 1882 w 2660"/>
                <a:gd name="T113" fmla="*/ 1064 h 1723"/>
                <a:gd name="T114" fmla="*/ 1934 w 2660"/>
                <a:gd name="T115" fmla="*/ 839 h 1723"/>
                <a:gd name="T116" fmla="*/ 2283 w 2660"/>
                <a:gd name="T117" fmla="*/ 680 h 1723"/>
                <a:gd name="T118" fmla="*/ 2297 w 2660"/>
                <a:gd name="T119" fmla="*/ 768 h 1723"/>
                <a:gd name="T120" fmla="*/ 2505 w 2660"/>
                <a:gd name="T121" fmla="*/ 645 h 1723"/>
                <a:gd name="T122" fmla="*/ 2621 w 2660"/>
                <a:gd name="T123" fmla="*/ 578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12" name="Freeform 340"/>
            <p:cNvSpPr>
              <a:spLocks noEditPoints="1"/>
            </p:cNvSpPr>
            <p:nvPr userDrawn="1"/>
          </p:nvSpPr>
          <p:spPr bwMode="gray">
            <a:xfrm>
              <a:off x="3204" y="766"/>
              <a:ext cx="1763" cy="2437"/>
            </a:xfrm>
            <a:custGeom>
              <a:avLst/>
              <a:gdLst>
                <a:gd name="T0" fmla="*/ 1585 w 1828"/>
                <a:gd name="T1" fmla="*/ 1427 h 2470"/>
                <a:gd name="T2" fmla="*/ 1384 w 1828"/>
                <a:gd name="T3" fmla="*/ 1262 h 2470"/>
                <a:gd name="T4" fmla="*/ 1314 w 1828"/>
                <a:gd name="T5" fmla="*/ 1237 h 2470"/>
                <a:gd name="T6" fmla="*/ 1176 w 1828"/>
                <a:gd name="T7" fmla="*/ 1318 h 2470"/>
                <a:gd name="T8" fmla="*/ 1134 w 1828"/>
                <a:gd name="T9" fmla="*/ 1237 h 2470"/>
                <a:gd name="T10" fmla="*/ 1088 w 1828"/>
                <a:gd name="T11" fmla="*/ 1149 h 2470"/>
                <a:gd name="T12" fmla="*/ 954 w 1828"/>
                <a:gd name="T13" fmla="*/ 1145 h 2470"/>
                <a:gd name="T14" fmla="*/ 1144 w 1828"/>
                <a:gd name="T15" fmla="*/ 1054 h 2470"/>
                <a:gd name="T16" fmla="*/ 1236 w 1828"/>
                <a:gd name="T17" fmla="*/ 902 h 2470"/>
                <a:gd name="T18" fmla="*/ 1289 w 1828"/>
                <a:gd name="T19" fmla="*/ 811 h 2470"/>
                <a:gd name="T20" fmla="*/ 1395 w 1828"/>
                <a:gd name="T21" fmla="*/ 733 h 2470"/>
                <a:gd name="T22" fmla="*/ 1373 w 1828"/>
                <a:gd name="T23" fmla="*/ 677 h 2470"/>
                <a:gd name="T24" fmla="*/ 1476 w 1828"/>
                <a:gd name="T25" fmla="*/ 617 h 2470"/>
                <a:gd name="T26" fmla="*/ 1398 w 1828"/>
                <a:gd name="T27" fmla="*/ 398 h 2470"/>
                <a:gd name="T28" fmla="*/ 1225 w 1828"/>
                <a:gd name="T29" fmla="*/ 324 h 2470"/>
                <a:gd name="T30" fmla="*/ 1197 w 1828"/>
                <a:gd name="T31" fmla="*/ 582 h 2470"/>
                <a:gd name="T32" fmla="*/ 1060 w 1828"/>
                <a:gd name="T33" fmla="*/ 515 h 2470"/>
                <a:gd name="T34" fmla="*/ 1067 w 1828"/>
                <a:gd name="T35" fmla="*/ 314 h 2470"/>
                <a:gd name="T36" fmla="*/ 1159 w 1828"/>
                <a:gd name="T37" fmla="*/ 194 h 2470"/>
                <a:gd name="T38" fmla="*/ 1113 w 1828"/>
                <a:gd name="T39" fmla="*/ 141 h 2470"/>
                <a:gd name="T40" fmla="*/ 1035 w 1828"/>
                <a:gd name="T41" fmla="*/ 43 h 2470"/>
                <a:gd name="T42" fmla="*/ 1025 w 1828"/>
                <a:gd name="T43" fmla="*/ 131 h 2470"/>
                <a:gd name="T44" fmla="*/ 884 w 1828"/>
                <a:gd name="T45" fmla="*/ 155 h 2470"/>
                <a:gd name="T46" fmla="*/ 785 w 1828"/>
                <a:gd name="T47" fmla="*/ 166 h 2470"/>
                <a:gd name="T48" fmla="*/ 690 w 1828"/>
                <a:gd name="T49" fmla="*/ 117 h 2470"/>
                <a:gd name="T50" fmla="*/ 535 w 1828"/>
                <a:gd name="T51" fmla="*/ 67 h 2470"/>
                <a:gd name="T52" fmla="*/ 327 w 1828"/>
                <a:gd name="T53" fmla="*/ 74 h 2470"/>
                <a:gd name="T54" fmla="*/ 123 w 1828"/>
                <a:gd name="T55" fmla="*/ 36 h 2470"/>
                <a:gd name="T56" fmla="*/ 0 w 1828"/>
                <a:gd name="T57" fmla="*/ 240 h 2470"/>
                <a:gd name="T58" fmla="*/ 28 w 1828"/>
                <a:gd name="T59" fmla="*/ 370 h 2470"/>
                <a:gd name="T60" fmla="*/ 140 w 1828"/>
                <a:gd name="T61" fmla="*/ 448 h 2470"/>
                <a:gd name="T62" fmla="*/ 214 w 1828"/>
                <a:gd name="T63" fmla="*/ 370 h 2470"/>
                <a:gd name="T64" fmla="*/ 285 w 1828"/>
                <a:gd name="T65" fmla="*/ 381 h 2470"/>
                <a:gd name="T66" fmla="*/ 486 w 1828"/>
                <a:gd name="T67" fmla="*/ 497 h 2470"/>
                <a:gd name="T68" fmla="*/ 598 w 1828"/>
                <a:gd name="T69" fmla="*/ 684 h 2470"/>
                <a:gd name="T70" fmla="*/ 715 w 1828"/>
                <a:gd name="T71" fmla="*/ 1040 h 2470"/>
                <a:gd name="T72" fmla="*/ 778 w 1828"/>
                <a:gd name="T73" fmla="*/ 1050 h 2470"/>
                <a:gd name="T74" fmla="*/ 1032 w 1828"/>
                <a:gd name="T75" fmla="*/ 1247 h 2470"/>
                <a:gd name="T76" fmla="*/ 1095 w 1828"/>
                <a:gd name="T77" fmla="*/ 1286 h 2470"/>
                <a:gd name="T78" fmla="*/ 1106 w 1828"/>
                <a:gd name="T79" fmla="*/ 1307 h 2470"/>
                <a:gd name="T80" fmla="*/ 1194 w 1828"/>
                <a:gd name="T81" fmla="*/ 1325 h 2470"/>
                <a:gd name="T82" fmla="*/ 1152 w 1828"/>
                <a:gd name="T83" fmla="*/ 1494 h 2470"/>
                <a:gd name="T84" fmla="*/ 1303 w 1828"/>
                <a:gd name="T85" fmla="*/ 1709 h 2470"/>
                <a:gd name="T86" fmla="*/ 1282 w 1828"/>
                <a:gd name="T87" fmla="*/ 2075 h 2470"/>
                <a:gd name="T88" fmla="*/ 1377 w 1828"/>
                <a:gd name="T89" fmla="*/ 2463 h 2470"/>
                <a:gd name="T90" fmla="*/ 1349 w 1828"/>
                <a:gd name="T91" fmla="*/ 2216 h 2470"/>
                <a:gd name="T92" fmla="*/ 1486 w 1828"/>
                <a:gd name="T93" fmla="*/ 1987 h 2470"/>
                <a:gd name="T94" fmla="*/ 1828 w 1828"/>
                <a:gd name="T95" fmla="*/ 1519 h 2470"/>
                <a:gd name="T96" fmla="*/ 1345 w 1828"/>
                <a:gd name="T97" fmla="*/ 694 h 2470"/>
                <a:gd name="T98" fmla="*/ 1141 w 1828"/>
                <a:gd name="T99" fmla="*/ 712 h 2470"/>
                <a:gd name="T100" fmla="*/ 1155 w 1828"/>
                <a:gd name="T101" fmla="*/ 790 h 2470"/>
                <a:gd name="T102" fmla="*/ 1197 w 1828"/>
                <a:gd name="T103" fmla="*/ 782 h 2470"/>
                <a:gd name="T104" fmla="*/ 1088 w 1828"/>
                <a:gd name="T105" fmla="*/ 800 h 2470"/>
                <a:gd name="T106" fmla="*/ 1025 w 1828"/>
                <a:gd name="T107" fmla="*/ 708 h 2470"/>
                <a:gd name="T108" fmla="*/ 1120 w 1828"/>
                <a:gd name="T109" fmla="*/ 1223 h 2470"/>
                <a:gd name="T110" fmla="*/ 1331 w 1828"/>
                <a:gd name="T111" fmla="*/ 1656 h 2470"/>
                <a:gd name="T112" fmla="*/ 1345 w 1828"/>
                <a:gd name="T113" fmla="*/ 1589 h 2470"/>
                <a:gd name="T114" fmla="*/ 1483 w 1828"/>
                <a:gd name="T115" fmla="*/ 1378 h 2470"/>
                <a:gd name="T116" fmla="*/ 1409 w 1828"/>
                <a:gd name="T117" fmla="*/ 1378 h 2470"/>
                <a:gd name="T118" fmla="*/ 1528 w 1828"/>
                <a:gd name="T119" fmla="*/ 1374 h 2470"/>
                <a:gd name="T120" fmla="*/ 1384 w 1828"/>
                <a:gd name="T121" fmla="*/ 1413 h 2470"/>
                <a:gd name="T122" fmla="*/ 1225 w 1828"/>
                <a:gd name="T123" fmla="*/ 1410 h 2470"/>
                <a:gd name="T124" fmla="*/ 1391 w 1828"/>
                <a:gd name="T125" fmla="*/ 1769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grpSp>
          <p:nvGrpSpPr>
            <p:cNvPr id="3413" name="Group 341"/>
            <p:cNvGrpSpPr>
              <a:grpSpLocks/>
            </p:cNvGrpSpPr>
            <p:nvPr userDrawn="1"/>
          </p:nvGrpSpPr>
          <p:grpSpPr bwMode="auto">
            <a:xfrm>
              <a:off x="3794" y="346"/>
              <a:ext cx="1173" cy="782"/>
              <a:chOff x="698" y="-2896"/>
              <a:chExt cx="1216" cy="793"/>
            </a:xfrm>
          </p:grpSpPr>
          <p:sp>
            <p:nvSpPr>
              <p:cNvPr id="3414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>
                  <a:gd name="T0" fmla="*/ 0 w 25"/>
                  <a:gd name="T1" fmla="*/ 7 h 18"/>
                  <a:gd name="T2" fmla="*/ 4 w 25"/>
                  <a:gd name="T3" fmla="*/ 14 h 18"/>
                  <a:gd name="T4" fmla="*/ 11 w 25"/>
                  <a:gd name="T5" fmla="*/ 18 h 18"/>
                  <a:gd name="T6" fmla="*/ 18 w 25"/>
                  <a:gd name="T7" fmla="*/ 18 h 18"/>
                  <a:gd name="T8" fmla="*/ 25 w 25"/>
                  <a:gd name="T9" fmla="*/ 14 h 18"/>
                  <a:gd name="T10" fmla="*/ 25 w 25"/>
                  <a:gd name="T11" fmla="*/ 14 h 18"/>
                  <a:gd name="T12" fmla="*/ 25 w 25"/>
                  <a:gd name="T13" fmla="*/ 11 h 18"/>
                  <a:gd name="T14" fmla="*/ 21 w 25"/>
                  <a:gd name="T15" fmla="*/ 7 h 18"/>
                  <a:gd name="T16" fmla="*/ 18 w 25"/>
                  <a:gd name="T17" fmla="*/ 0 h 18"/>
                  <a:gd name="T18" fmla="*/ 14 w 25"/>
                  <a:gd name="T19" fmla="*/ 0 h 18"/>
                  <a:gd name="T20" fmla="*/ 11 w 25"/>
                  <a:gd name="T21" fmla="*/ 0 h 18"/>
                  <a:gd name="T22" fmla="*/ 11 w 25"/>
                  <a:gd name="T23" fmla="*/ 0 h 18"/>
                  <a:gd name="T24" fmla="*/ 11 w 25"/>
                  <a:gd name="T25" fmla="*/ 0 h 18"/>
                  <a:gd name="T26" fmla="*/ 7 w 25"/>
                  <a:gd name="T27" fmla="*/ 0 h 18"/>
                  <a:gd name="T28" fmla="*/ 4 w 25"/>
                  <a:gd name="T29" fmla="*/ 4 h 18"/>
                  <a:gd name="T30" fmla="*/ 0 w 25"/>
                  <a:gd name="T31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15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>
                  <a:gd name="T0" fmla="*/ 53 w 462"/>
                  <a:gd name="T1" fmla="*/ 162 h 694"/>
                  <a:gd name="T2" fmla="*/ 71 w 462"/>
                  <a:gd name="T3" fmla="*/ 179 h 694"/>
                  <a:gd name="T4" fmla="*/ 57 w 462"/>
                  <a:gd name="T5" fmla="*/ 208 h 694"/>
                  <a:gd name="T6" fmla="*/ 29 w 462"/>
                  <a:gd name="T7" fmla="*/ 222 h 694"/>
                  <a:gd name="T8" fmla="*/ 0 w 462"/>
                  <a:gd name="T9" fmla="*/ 236 h 694"/>
                  <a:gd name="T10" fmla="*/ 25 w 462"/>
                  <a:gd name="T11" fmla="*/ 267 h 694"/>
                  <a:gd name="T12" fmla="*/ 53 w 462"/>
                  <a:gd name="T13" fmla="*/ 271 h 694"/>
                  <a:gd name="T14" fmla="*/ 39 w 462"/>
                  <a:gd name="T15" fmla="*/ 285 h 694"/>
                  <a:gd name="T16" fmla="*/ 22 w 462"/>
                  <a:gd name="T17" fmla="*/ 285 h 694"/>
                  <a:gd name="T18" fmla="*/ 25 w 462"/>
                  <a:gd name="T19" fmla="*/ 310 h 694"/>
                  <a:gd name="T20" fmla="*/ 50 w 462"/>
                  <a:gd name="T21" fmla="*/ 334 h 694"/>
                  <a:gd name="T22" fmla="*/ 106 w 462"/>
                  <a:gd name="T23" fmla="*/ 317 h 694"/>
                  <a:gd name="T24" fmla="*/ 131 w 462"/>
                  <a:gd name="T25" fmla="*/ 334 h 694"/>
                  <a:gd name="T26" fmla="*/ 148 w 462"/>
                  <a:gd name="T27" fmla="*/ 405 h 694"/>
                  <a:gd name="T28" fmla="*/ 148 w 462"/>
                  <a:gd name="T29" fmla="*/ 430 h 694"/>
                  <a:gd name="T30" fmla="*/ 145 w 462"/>
                  <a:gd name="T31" fmla="*/ 454 h 694"/>
                  <a:gd name="T32" fmla="*/ 159 w 462"/>
                  <a:gd name="T33" fmla="*/ 454 h 694"/>
                  <a:gd name="T34" fmla="*/ 177 w 462"/>
                  <a:gd name="T35" fmla="*/ 472 h 694"/>
                  <a:gd name="T36" fmla="*/ 162 w 462"/>
                  <a:gd name="T37" fmla="*/ 479 h 694"/>
                  <a:gd name="T38" fmla="*/ 180 w 462"/>
                  <a:gd name="T39" fmla="*/ 496 h 694"/>
                  <a:gd name="T40" fmla="*/ 166 w 462"/>
                  <a:gd name="T41" fmla="*/ 532 h 694"/>
                  <a:gd name="T42" fmla="*/ 159 w 462"/>
                  <a:gd name="T43" fmla="*/ 570 h 694"/>
                  <a:gd name="T44" fmla="*/ 187 w 462"/>
                  <a:gd name="T45" fmla="*/ 651 h 694"/>
                  <a:gd name="T46" fmla="*/ 219 w 462"/>
                  <a:gd name="T47" fmla="*/ 680 h 694"/>
                  <a:gd name="T48" fmla="*/ 222 w 462"/>
                  <a:gd name="T49" fmla="*/ 683 h 694"/>
                  <a:gd name="T50" fmla="*/ 247 w 462"/>
                  <a:gd name="T51" fmla="*/ 669 h 694"/>
                  <a:gd name="T52" fmla="*/ 258 w 462"/>
                  <a:gd name="T53" fmla="*/ 637 h 694"/>
                  <a:gd name="T54" fmla="*/ 275 w 462"/>
                  <a:gd name="T55" fmla="*/ 595 h 694"/>
                  <a:gd name="T56" fmla="*/ 303 w 462"/>
                  <a:gd name="T57" fmla="*/ 577 h 694"/>
                  <a:gd name="T58" fmla="*/ 342 w 462"/>
                  <a:gd name="T59" fmla="*/ 542 h 694"/>
                  <a:gd name="T60" fmla="*/ 367 w 462"/>
                  <a:gd name="T61" fmla="*/ 532 h 694"/>
                  <a:gd name="T62" fmla="*/ 388 w 462"/>
                  <a:gd name="T63" fmla="*/ 514 h 694"/>
                  <a:gd name="T64" fmla="*/ 395 w 462"/>
                  <a:gd name="T65" fmla="*/ 489 h 694"/>
                  <a:gd name="T66" fmla="*/ 356 w 462"/>
                  <a:gd name="T67" fmla="*/ 496 h 694"/>
                  <a:gd name="T68" fmla="*/ 367 w 462"/>
                  <a:gd name="T69" fmla="*/ 493 h 694"/>
                  <a:gd name="T70" fmla="*/ 377 w 462"/>
                  <a:gd name="T71" fmla="*/ 458 h 694"/>
                  <a:gd name="T72" fmla="*/ 395 w 462"/>
                  <a:gd name="T73" fmla="*/ 472 h 694"/>
                  <a:gd name="T74" fmla="*/ 402 w 462"/>
                  <a:gd name="T75" fmla="*/ 440 h 694"/>
                  <a:gd name="T76" fmla="*/ 402 w 462"/>
                  <a:gd name="T77" fmla="*/ 405 h 694"/>
                  <a:gd name="T78" fmla="*/ 434 w 462"/>
                  <a:gd name="T79" fmla="*/ 384 h 694"/>
                  <a:gd name="T80" fmla="*/ 437 w 462"/>
                  <a:gd name="T81" fmla="*/ 334 h 694"/>
                  <a:gd name="T82" fmla="*/ 402 w 462"/>
                  <a:gd name="T83" fmla="*/ 324 h 694"/>
                  <a:gd name="T84" fmla="*/ 398 w 462"/>
                  <a:gd name="T85" fmla="*/ 282 h 694"/>
                  <a:gd name="T86" fmla="*/ 398 w 462"/>
                  <a:gd name="T87" fmla="*/ 246 h 694"/>
                  <a:gd name="T88" fmla="*/ 413 w 462"/>
                  <a:gd name="T89" fmla="*/ 179 h 694"/>
                  <a:gd name="T90" fmla="*/ 430 w 462"/>
                  <a:gd name="T91" fmla="*/ 158 h 694"/>
                  <a:gd name="T92" fmla="*/ 420 w 462"/>
                  <a:gd name="T93" fmla="*/ 144 h 694"/>
                  <a:gd name="T94" fmla="*/ 458 w 462"/>
                  <a:gd name="T95" fmla="*/ 95 h 694"/>
                  <a:gd name="T96" fmla="*/ 434 w 462"/>
                  <a:gd name="T97" fmla="*/ 77 h 694"/>
                  <a:gd name="T98" fmla="*/ 427 w 462"/>
                  <a:gd name="T99" fmla="*/ 102 h 694"/>
                  <a:gd name="T100" fmla="*/ 377 w 462"/>
                  <a:gd name="T101" fmla="*/ 141 h 694"/>
                  <a:gd name="T102" fmla="*/ 416 w 462"/>
                  <a:gd name="T103" fmla="*/ 67 h 694"/>
                  <a:gd name="T104" fmla="*/ 377 w 462"/>
                  <a:gd name="T105" fmla="*/ 88 h 694"/>
                  <a:gd name="T106" fmla="*/ 377 w 462"/>
                  <a:gd name="T107" fmla="*/ 60 h 694"/>
                  <a:gd name="T108" fmla="*/ 349 w 462"/>
                  <a:gd name="T109" fmla="*/ 63 h 694"/>
                  <a:gd name="T110" fmla="*/ 388 w 462"/>
                  <a:gd name="T111" fmla="*/ 45 h 694"/>
                  <a:gd name="T112" fmla="*/ 356 w 462"/>
                  <a:gd name="T113" fmla="*/ 17 h 694"/>
                  <a:gd name="T114" fmla="*/ 303 w 462"/>
                  <a:gd name="T115" fmla="*/ 38 h 694"/>
                  <a:gd name="T116" fmla="*/ 339 w 462"/>
                  <a:gd name="T117" fmla="*/ 10 h 694"/>
                  <a:gd name="T118" fmla="*/ 229 w 462"/>
                  <a:gd name="T119" fmla="*/ 35 h 694"/>
                  <a:gd name="T120" fmla="*/ 173 w 462"/>
                  <a:gd name="T121" fmla="*/ 56 h 694"/>
                  <a:gd name="T122" fmla="*/ 103 w 462"/>
                  <a:gd name="T123" fmla="*/ 84 h 694"/>
                  <a:gd name="T124" fmla="*/ 99 w 462"/>
                  <a:gd name="T125" fmla="*/ 127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16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>
                  <a:gd name="T0" fmla="*/ 17 w 21"/>
                  <a:gd name="T1" fmla="*/ 14 h 14"/>
                  <a:gd name="T2" fmla="*/ 17 w 21"/>
                  <a:gd name="T3" fmla="*/ 10 h 14"/>
                  <a:gd name="T4" fmla="*/ 21 w 21"/>
                  <a:gd name="T5" fmla="*/ 7 h 14"/>
                  <a:gd name="T6" fmla="*/ 21 w 21"/>
                  <a:gd name="T7" fmla="*/ 3 h 14"/>
                  <a:gd name="T8" fmla="*/ 21 w 21"/>
                  <a:gd name="T9" fmla="*/ 0 h 14"/>
                  <a:gd name="T10" fmla="*/ 17 w 21"/>
                  <a:gd name="T11" fmla="*/ 0 h 14"/>
                  <a:gd name="T12" fmla="*/ 14 w 21"/>
                  <a:gd name="T13" fmla="*/ 0 h 14"/>
                  <a:gd name="T14" fmla="*/ 10 w 21"/>
                  <a:gd name="T15" fmla="*/ 0 h 14"/>
                  <a:gd name="T16" fmla="*/ 7 w 21"/>
                  <a:gd name="T17" fmla="*/ 0 h 14"/>
                  <a:gd name="T18" fmla="*/ 7 w 21"/>
                  <a:gd name="T19" fmla="*/ 0 h 14"/>
                  <a:gd name="T20" fmla="*/ 3 w 21"/>
                  <a:gd name="T21" fmla="*/ 3 h 14"/>
                  <a:gd name="T22" fmla="*/ 3 w 21"/>
                  <a:gd name="T23" fmla="*/ 7 h 14"/>
                  <a:gd name="T24" fmla="*/ 0 w 21"/>
                  <a:gd name="T25" fmla="*/ 10 h 14"/>
                  <a:gd name="T26" fmla="*/ 0 w 21"/>
                  <a:gd name="T27" fmla="*/ 10 h 14"/>
                  <a:gd name="T28" fmla="*/ 7 w 21"/>
                  <a:gd name="T29" fmla="*/ 14 h 14"/>
                  <a:gd name="T30" fmla="*/ 10 w 21"/>
                  <a:gd name="T31" fmla="*/ 14 h 14"/>
                  <a:gd name="T32" fmla="*/ 17 w 21"/>
                  <a:gd name="T33" fmla="*/ 14 h 14"/>
                  <a:gd name="T34" fmla="*/ 17 w 21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17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4" cy="21"/>
              </a:xfrm>
              <a:custGeom>
                <a:avLst/>
                <a:gdLst>
                  <a:gd name="T0" fmla="*/ 14 w 14"/>
                  <a:gd name="T1" fmla="*/ 18 h 21"/>
                  <a:gd name="T2" fmla="*/ 14 w 14"/>
                  <a:gd name="T3" fmla="*/ 14 h 21"/>
                  <a:gd name="T4" fmla="*/ 14 w 14"/>
                  <a:gd name="T5" fmla="*/ 11 h 21"/>
                  <a:gd name="T6" fmla="*/ 14 w 14"/>
                  <a:gd name="T7" fmla="*/ 7 h 21"/>
                  <a:gd name="T8" fmla="*/ 14 w 14"/>
                  <a:gd name="T9" fmla="*/ 4 h 21"/>
                  <a:gd name="T10" fmla="*/ 11 w 14"/>
                  <a:gd name="T11" fmla="*/ 0 h 21"/>
                  <a:gd name="T12" fmla="*/ 11 w 14"/>
                  <a:gd name="T13" fmla="*/ 0 h 21"/>
                  <a:gd name="T14" fmla="*/ 7 w 14"/>
                  <a:gd name="T15" fmla="*/ 0 h 21"/>
                  <a:gd name="T16" fmla="*/ 7 w 14"/>
                  <a:gd name="T17" fmla="*/ 0 h 21"/>
                  <a:gd name="T18" fmla="*/ 4 w 14"/>
                  <a:gd name="T19" fmla="*/ 4 h 21"/>
                  <a:gd name="T20" fmla="*/ 0 w 14"/>
                  <a:gd name="T21" fmla="*/ 11 h 21"/>
                  <a:gd name="T22" fmla="*/ 0 w 14"/>
                  <a:gd name="T23" fmla="*/ 14 h 21"/>
                  <a:gd name="T24" fmla="*/ 0 w 14"/>
                  <a:gd name="T25" fmla="*/ 14 h 21"/>
                  <a:gd name="T26" fmla="*/ 4 w 14"/>
                  <a:gd name="T27" fmla="*/ 18 h 21"/>
                  <a:gd name="T28" fmla="*/ 4 w 14"/>
                  <a:gd name="T29" fmla="*/ 18 h 21"/>
                  <a:gd name="T30" fmla="*/ 7 w 14"/>
                  <a:gd name="T31" fmla="*/ 18 h 21"/>
                  <a:gd name="T32" fmla="*/ 7 w 14"/>
                  <a:gd name="T33" fmla="*/ 18 h 21"/>
                  <a:gd name="T34" fmla="*/ 11 w 14"/>
                  <a:gd name="T35" fmla="*/ 21 h 21"/>
                  <a:gd name="T36" fmla="*/ 11 w 14"/>
                  <a:gd name="T37" fmla="*/ 21 h 21"/>
                  <a:gd name="T38" fmla="*/ 11 w 14"/>
                  <a:gd name="T39" fmla="*/ 21 h 21"/>
                  <a:gd name="T40" fmla="*/ 14 w 14"/>
                  <a:gd name="T41" fmla="*/ 18 h 21"/>
                  <a:gd name="T42" fmla="*/ 14 w 14"/>
                  <a:gd name="T4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18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>
                  <a:gd name="T0" fmla="*/ 11 w 39"/>
                  <a:gd name="T1" fmla="*/ 46 h 50"/>
                  <a:gd name="T2" fmla="*/ 14 w 39"/>
                  <a:gd name="T3" fmla="*/ 43 h 50"/>
                  <a:gd name="T4" fmla="*/ 14 w 39"/>
                  <a:gd name="T5" fmla="*/ 39 h 50"/>
                  <a:gd name="T6" fmla="*/ 18 w 39"/>
                  <a:gd name="T7" fmla="*/ 39 h 50"/>
                  <a:gd name="T8" fmla="*/ 21 w 39"/>
                  <a:gd name="T9" fmla="*/ 39 h 50"/>
                  <a:gd name="T10" fmla="*/ 25 w 39"/>
                  <a:gd name="T11" fmla="*/ 43 h 50"/>
                  <a:gd name="T12" fmla="*/ 28 w 39"/>
                  <a:gd name="T13" fmla="*/ 46 h 50"/>
                  <a:gd name="T14" fmla="*/ 32 w 39"/>
                  <a:gd name="T15" fmla="*/ 50 h 50"/>
                  <a:gd name="T16" fmla="*/ 35 w 39"/>
                  <a:gd name="T17" fmla="*/ 50 h 50"/>
                  <a:gd name="T18" fmla="*/ 39 w 39"/>
                  <a:gd name="T19" fmla="*/ 50 h 50"/>
                  <a:gd name="T20" fmla="*/ 39 w 39"/>
                  <a:gd name="T21" fmla="*/ 46 h 50"/>
                  <a:gd name="T22" fmla="*/ 39 w 39"/>
                  <a:gd name="T23" fmla="*/ 39 h 50"/>
                  <a:gd name="T24" fmla="*/ 35 w 39"/>
                  <a:gd name="T25" fmla="*/ 36 h 50"/>
                  <a:gd name="T26" fmla="*/ 35 w 39"/>
                  <a:gd name="T27" fmla="*/ 32 h 50"/>
                  <a:gd name="T28" fmla="*/ 35 w 39"/>
                  <a:gd name="T29" fmla="*/ 29 h 50"/>
                  <a:gd name="T30" fmla="*/ 32 w 39"/>
                  <a:gd name="T31" fmla="*/ 29 h 50"/>
                  <a:gd name="T32" fmla="*/ 32 w 39"/>
                  <a:gd name="T33" fmla="*/ 25 h 50"/>
                  <a:gd name="T34" fmla="*/ 32 w 39"/>
                  <a:gd name="T35" fmla="*/ 25 h 50"/>
                  <a:gd name="T36" fmla="*/ 28 w 39"/>
                  <a:gd name="T37" fmla="*/ 25 h 50"/>
                  <a:gd name="T38" fmla="*/ 25 w 39"/>
                  <a:gd name="T39" fmla="*/ 25 h 50"/>
                  <a:gd name="T40" fmla="*/ 21 w 39"/>
                  <a:gd name="T41" fmla="*/ 25 h 50"/>
                  <a:gd name="T42" fmla="*/ 18 w 39"/>
                  <a:gd name="T43" fmla="*/ 22 h 50"/>
                  <a:gd name="T44" fmla="*/ 14 w 39"/>
                  <a:gd name="T45" fmla="*/ 18 h 50"/>
                  <a:gd name="T46" fmla="*/ 14 w 39"/>
                  <a:gd name="T47" fmla="*/ 18 h 50"/>
                  <a:gd name="T48" fmla="*/ 18 w 39"/>
                  <a:gd name="T49" fmla="*/ 14 h 50"/>
                  <a:gd name="T50" fmla="*/ 28 w 39"/>
                  <a:gd name="T51" fmla="*/ 14 h 50"/>
                  <a:gd name="T52" fmla="*/ 28 w 39"/>
                  <a:gd name="T53" fmla="*/ 4 h 50"/>
                  <a:gd name="T54" fmla="*/ 25 w 39"/>
                  <a:gd name="T55" fmla="*/ 4 h 50"/>
                  <a:gd name="T56" fmla="*/ 21 w 39"/>
                  <a:gd name="T57" fmla="*/ 4 h 50"/>
                  <a:gd name="T58" fmla="*/ 14 w 39"/>
                  <a:gd name="T59" fmla="*/ 4 h 50"/>
                  <a:gd name="T60" fmla="*/ 7 w 39"/>
                  <a:gd name="T61" fmla="*/ 0 h 50"/>
                  <a:gd name="T62" fmla="*/ 7 w 39"/>
                  <a:gd name="T63" fmla="*/ 0 h 50"/>
                  <a:gd name="T64" fmla="*/ 7 w 39"/>
                  <a:gd name="T65" fmla="*/ 0 h 50"/>
                  <a:gd name="T66" fmla="*/ 4 w 39"/>
                  <a:gd name="T67" fmla="*/ 4 h 50"/>
                  <a:gd name="T68" fmla="*/ 4 w 39"/>
                  <a:gd name="T69" fmla="*/ 11 h 50"/>
                  <a:gd name="T70" fmla="*/ 4 w 39"/>
                  <a:gd name="T71" fmla="*/ 18 h 50"/>
                  <a:gd name="T72" fmla="*/ 0 w 39"/>
                  <a:gd name="T73" fmla="*/ 25 h 50"/>
                  <a:gd name="T74" fmla="*/ 0 w 39"/>
                  <a:gd name="T75" fmla="*/ 25 h 50"/>
                  <a:gd name="T76" fmla="*/ 4 w 39"/>
                  <a:gd name="T77" fmla="*/ 29 h 50"/>
                  <a:gd name="T78" fmla="*/ 7 w 39"/>
                  <a:gd name="T79" fmla="*/ 29 h 50"/>
                  <a:gd name="T80" fmla="*/ 7 w 39"/>
                  <a:gd name="T81" fmla="*/ 29 h 50"/>
                  <a:gd name="T82" fmla="*/ 4 w 39"/>
                  <a:gd name="T83" fmla="*/ 32 h 50"/>
                  <a:gd name="T84" fmla="*/ 0 w 39"/>
                  <a:gd name="T85" fmla="*/ 36 h 50"/>
                  <a:gd name="T86" fmla="*/ 0 w 39"/>
                  <a:gd name="T87" fmla="*/ 39 h 50"/>
                  <a:gd name="T88" fmla="*/ 0 w 39"/>
                  <a:gd name="T89" fmla="*/ 43 h 50"/>
                  <a:gd name="T90" fmla="*/ 0 w 39"/>
                  <a:gd name="T91" fmla="*/ 43 h 50"/>
                  <a:gd name="T92" fmla="*/ 4 w 39"/>
                  <a:gd name="T93" fmla="*/ 46 h 50"/>
                  <a:gd name="T94" fmla="*/ 4 w 39"/>
                  <a:gd name="T95" fmla="*/ 46 h 50"/>
                  <a:gd name="T96" fmla="*/ 7 w 39"/>
                  <a:gd name="T97" fmla="*/ 46 h 50"/>
                  <a:gd name="T98" fmla="*/ 11 w 39"/>
                  <a:gd name="T99" fmla="*/ 4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19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>
                  <a:gd name="T0" fmla="*/ 236 w 292"/>
                  <a:gd name="T1" fmla="*/ 240 h 338"/>
                  <a:gd name="T2" fmla="*/ 243 w 292"/>
                  <a:gd name="T3" fmla="*/ 261 h 338"/>
                  <a:gd name="T4" fmla="*/ 260 w 292"/>
                  <a:gd name="T5" fmla="*/ 257 h 338"/>
                  <a:gd name="T6" fmla="*/ 285 w 292"/>
                  <a:gd name="T7" fmla="*/ 247 h 338"/>
                  <a:gd name="T8" fmla="*/ 285 w 292"/>
                  <a:gd name="T9" fmla="*/ 233 h 338"/>
                  <a:gd name="T10" fmla="*/ 288 w 292"/>
                  <a:gd name="T11" fmla="*/ 222 h 338"/>
                  <a:gd name="T12" fmla="*/ 278 w 292"/>
                  <a:gd name="T13" fmla="*/ 208 h 338"/>
                  <a:gd name="T14" fmla="*/ 264 w 292"/>
                  <a:gd name="T15" fmla="*/ 208 h 338"/>
                  <a:gd name="T16" fmla="*/ 229 w 292"/>
                  <a:gd name="T17" fmla="*/ 176 h 338"/>
                  <a:gd name="T18" fmla="*/ 214 w 292"/>
                  <a:gd name="T19" fmla="*/ 173 h 338"/>
                  <a:gd name="T20" fmla="*/ 229 w 292"/>
                  <a:gd name="T21" fmla="*/ 155 h 338"/>
                  <a:gd name="T22" fmla="*/ 229 w 292"/>
                  <a:gd name="T23" fmla="*/ 134 h 338"/>
                  <a:gd name="T24" fmla="*/ 218 w 292"/>
                  <a:gd name="T25" fmla="*/ 124 h 338"/>
                  <a:gd name="T26" fmla="*/ 204 w 292"/>
                  <a:gd name="T27" fmla="*/ 99 h 338"/>
                  <a:gd name="T28" fmla="*/ 190 w 292"/>
                  <a:gd name="T29" fmla="*/ 102 h 338"/>
                  <a:gd name="T30" fmla="*/ 186 w 292"/>
                  <a:gd name="T31" fmla="*/ 92 h 338"/>
                  <a:gd name="T32" fmla="*/ 176 w 292"/>
                  <a:gd name="T33" fmla="*/ 81 h 338"/>
                  <a:gd name="T34" fmla="*/ 155 w 292"/>
                  <a:gd name="T35" fmla="*/ 60 h 338"/>
                  <a:gd name="T36" fmla="*/ 116 w 292"/>
                  <a:gd name="T37" fmla="*/ 50 h 338"/>
                  <a:gd name="T38" fmla="*/ 81 w 292"/>
                  <a:gd name="T39" fmla="*/ 46 h 338"/>
                  <a:gd name="T40" fmla="*/ 88 w 292"/>
                  <a:gd name="T41" fmla="*/ 25 h 338"/>
                  <a:gd name="T42" fmla="*/ 77 w 292"/>
                  <a:gd name="T43" fmla="*/ 7 h 338"/>
                  <a:gd name="T44" fmla="*/ 56 w 292"/>
                  <a:gd name="T45" fmla="*/ 35 h 338"/>
                  <a:gd name="T46" fmla="*/ 74 w 292"/>
                  <a:gd name="T47" fmla="*/ 88 h 338"/>
                  <a:gd name="T48" fmla="*/ 67 w 292"/>
                  <a:gd name="T49" fmla="*/ 92 h 338"/>
                  <a:gd name="T50" fmla="*/ 45 w 292"/>
                  <a:gd name="T51" fmla="*/ 39 h 338"/>
                  <a:gd name="T52" fmla="*/ 52 w 292"/>
                  <a:gd name="T53" fmla="*/ 4 h 338"/>
                  <a:gd name="T54" fmla="*/ 17 w 292"/>
                  <a:gd name="T55" fmla="*/ 18 h 338"/>
                  <a:gd name="T56" fmla="*/ 0 w 292"/>
                  <a:gd name="T57" fmla="*/ 60 h 338"/>
                  <a:gd name="T58" fmla="*/ 3 w 292"/>
                  <a:gd name="T59" fmla="*/ 74 h 338"/>
                  <a:gd name="T60" fmla="*/ 24 w 292"/>
                  <a:gd name="T61" fmla="*/ 109 h 338"/>
                  <a:gd name="T62" fmla="*/ 35 w 292"/>
                  <a:gd name="T63" fmla="*/ 116 h 338"/>
                  <a:gd name="T64" fmla="*/ 81 w 292"/>
                  <a:gd name="T65" fmla="*/ 131 h 338"/>
                  <a:gd name="T66" fmla="*/ 102 w 292"/>
                  <a:gd name="T67" fmla="*/ 131 h 338"/>
                  <a:gd name="T68" fmla="*/ 144 w 292"/>
                  <a:gd name="T69" fmla="*/ 148 h 338"/>
                  <a:gd name="T70" fmla="*/ 151 w 292"/>
                  <a:gd name="T71" fmla="*/ 159 h 338"/>
                  <a:gd name="T72" fmla="*/ 162 w 292"/>
                  <a:gd name="T73" fmla="*/ 180 h 338"/>
                  <a:gd name="T74" fmla="*/ 158 w 292"/>
                  <a:gd name="T75" fmla="*/ 229 h 338"/>
                  <a:gd name="T76" fmla="*/ 137 w 292"/>
                  <a:gd name="T77" fmla="*/ 254 h 338"/>
                  <a:gd name="T78" fmla="*/ 112 w 292"/>
                  <a:gd name="T79" fmla="*/ 264 h 338"/>
                  <a:gd name="T80" fmla="*/ 130 w 292"/>
                  <a:gd name="T81" fmla="*/ 282 h 338"/>
                  <a:gd name="T82" fmla="*/ 169 w 292"/>
                  <a:gd name="T83" fmla="*/ 289 h 338"/>
                  <a:gd name="T84" fmla="*/ 190 w 292"/>
                  <a:gd name="T85" fmla="*/ 314 h 338"/>
                  <a:gd name="T86" fmla="*/ 214 w 292"/>
                  <a:gd name="T87" fmla="*/ 328 h 338"/>
                  <a:gd name="T88" fmla="*/ 232 w 292"/>
                  <a:gd name="T89" fmla="*/ 335 h 338"/>
                  <a:gd name="T90" fmla="*/ 218 w 292"/>
                  <a:gd name="T91" fmla="*/ 307 h 338"/>
                  <a:gd name="T92" fmla="*/ 218 w 292"/>
                  <a:gd name="T93" fmla="*/ 300 h 338"/>
                  <a:gd name="T94" fmla="*/ 250 w 292"/>
                  <a:gd name="T95" fmla="*/ 321 h 338"/>
                  <a:gd name="T96" fmla="*/ 257 w 292"/>
                  <a:gd name="T97" fmla="*/ 321 h 338"/>
                  <a:gd name="T98" fmla="*/ 257 w 292"/>
                  <a:gd name="T99" fmla="*/ 293 h 338"/>
                  <a:gd name="T100" fmla="*/ 232 w 292"/>
                  <a:gd name="T101" fmla="*/ 271 h 338"/>
                  <a:gd name="T102" fmla="*/ 222 w 292"/>
                  <a:gd name="T103" fmla="*/ 261 h 338"/>
                  <a:gd name="T104" fmla="*/ 214 w 292"/>
                  <a:gd name="T105" fmla="*/ 236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0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85" cy="64"/>
              </a:xfrm>
              <a:custGeom>
                <a:avLst/>
                <a:gdLst>
                  <a:gd name="T0" fmla="*/ 85 w 85"/>
                  <a:gd name="T1" fmla="*/ 46 h 64"/>
                  <a:gd name="T2" fmla="*/ 85 w 85"/>
                  <a:gd name="T3" fmla="*/ 46 h 64"/>
                  <a:gd name="T4" fmla="*/ 81 w 85"/>
                  <a:gd name="T5" fmla="*/ 39 h 64"/>
                  <a:gd name="T6" fmla="*/ 78 w 85"/>
                  <a:gd name="T7" fmla="*/ 36 h 64"/>
                  <a:gd name="T8" fmla="*/ 71 w 85"/>
                  <a:gd name="T9" fmla="*/ 32 h 64"/>
                  <a:gd name="T10" fmla="*/ 67 w 85"/>
                  <a:gd name="T11" fmla="*/ 29 h 64"/>
                  <a:gd name="T12" fmla="*/ 64 w 85"/>
                  <a:gd name="T13" fmla="*/ 25 h 64"/>
                  <a:gd name="T14" fmla="*/ 60 w 85"/>
                  <a:gd name="T15" fmla="*/ 21 h 64"/>
                  <a:gd name="T16" fmla="*/ 57 w 85"/>
                  <a:gd name="T17" fmla="*/ 18 h 64"/>
                  <a:gd name="T18" fmla="*/ 49 w 85"/>
                  <a:gd name="T19" fmla="*/ 14 h 64"/>
                  <a:gd name="T20" fmla="*/ 42 w 85"/>
                  <a:gd name="T21" fmla="*/ 14 h 64"/>
                  <a:gd name="T22" fmla="*/ 39 w 85"/>
                  <a:gd name="T23" fmla="*/ 11 h 64"/>
                  <a:gd name="T24" fmla="*/ 35 w 85"/>
                  <a:gd name="T25" fmla="*/ 0 h 64"/>
                  <a:gd name="T26" fmla="*/ 25 w 85"/>
                  <a:gd name="T27" fmla="*/ 14 h 64"/>
                  <a:gd name="T28" fmla="*/ 21 w 85"/>
                  <a:gd name="T29" fmla="*/ 18 h 64"/>
                  <a:gd name="T30" fmla="*/ 18 w 85"/>
                  <a:gd name="T31" fmla="*/ 18 h 64"/>
                  <a:gd name="T32" fmla="*/ 14 w 85"/>
                  <a:gd name="T33" fmla="*/ 21 h 64"/>
                  <a:gd name="T34" fmla="*/ 11 w 85"/>
                  <a:gd name="T35" fmla="*/ 25 h 64"/>
                  <a:gd name="T36" fmla="*/ 7 w 85"/>
                  <a:gd name="T37" fmla="*/ 32 h 64"/>
                  <a:gd name="T38" fmla="*/ 7 w 85"/>
                  <a:gd name="T39" fmla="*/ 39 h 64"/>
                  <a:gd name="T40" fmla="*/ 0 w 85"/>
                  <a:gd name="T41" fmla="*/ 50 h 64"/>
                  <a:gd name="T42" fmla="*/ 4 w 85"/>
                  <a:gd name="T43" fmla="*/ 50 h 64"/>
                  <a:gd name="T44" fmla="*/ 7 w 85"/>
                  <a:gd name="T45" fmla="*/ 50 h 64"/>
                  <a:gd name="T46" fmla="*/ 11 w 85"/>
                  <a:gd name="T47" fmla="*/ 50 h 64"/>
                  <a:gd name="T48" fmla="*/ 14 w 85"/>
                  <a:gd name="T49" fmla="*/ 50 h 64"/>
                  <a:gd name="T50" fmla="*/ 18 w 85"/>
                  <a:gd name="T51" fmla="*/ 50 h 64"/>
                  <a:gd name="T52" fmla="*/ 18 w 85"/>
                  <a:gd name="T53" fmla="*/ 57 h 64"/>
                  <a:gd name="T54" fmla="*/ 18 w 85"/>
                  <a:gd name="T55" fmla="*/ 57 h 64"/>
                  <a:gd name="T56" fmla="*/ 21 w 85"/>
                  <a:gd name="T57" fmla="*/ 60 h 64"/>
                  <a:gd name="T58" fmla="*/ 25 w 85"/>
                  <a:gd name="T59" fmla="*/ 60 h 64"/>
                  <a:gd name="T60" fmla="*/ 28 w 85"/>
                  <a:gd name="T61" fmla="*/ 64 h 64"/>
                  <a:gd name="T62" fmla="*/ 32 w 85"/>
                  <a:gd name="T63" fmla="*/ 64 h 64"/>
                  <a:gd name="T64" fmla="*/ 39 w 85"/>
                  <a:gd name="T65" fmla="*/ 60 h 64"/>
                  <a:gd name="T66" fmla="*/ 60 w 85"/>
                  <a:gd name="T67" fmla="*/ 50 h 64"/>
                  <a:gd name="T68" fmla="*/ 78 w 85"/>
                  <a:gd name="T69" fmla="*/ 53 h 64"/>
                  <a:gd name="T70" fmla="*/ 85 w 85"/>
                  <a:gd name="T71" fmla="*/ 4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1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>
                  <a:gd name="T0" fmla="*/ 3 w 32"/>
                  <a:gd name="T1" fmla="*/ 7 h 10"/>
                  <a:gd name="T2" fmla="*/ 3 w 32"/>
                  <a:gd name="T3" fmla="*/ 7 h 10"/>
                  <a:gd name="T4" fmla="*/ 7 w 32"/>
                  <a:gd name="T5" fmla="*/ 7 h 10"/>
                  <a:gd name="T6" fmla="*/ 14 w 32"/>
                  <a:gd name="T7" fmla="*/ 10 h 10"/>
                  <a:gd name="T8" fmla="*/ 21 w 32"/>
                  <a:gd name="T9" fmla="*/ 10 h 10"/>
                  <a:gd name="T10" fmla="*/ 28 w 32"/>
                  <a:gd name="T11" fmla="*/ 10 h 10"/>
                  <a:gd name="T12" fmla="*/ 32 w 32"/>
                  <a:gd name="T13" fmla="*/ 7 h 10"/>
                  <a:gd name="T14" fmla="*/ 32 w 32"/>
                  <a:gd name="T15" fmla="*/ 3 h 10"/>
                  <a:gd name="T16" fmla="*/ 32 w 32"/>
                  <a:gd name="T17" fmla="*/ 0 h 10"/>
                  <a:gd name="T18" fmla="*/ 28 w 32"/>
                  <a:gd name="T19" fmla="*/ 0 h 10"/>
                  <a:gd name="T20" fmla="*/ 21 w 32"/>
                  <a:gd name="T21" fmla="*/ 0 h 10"/>
                  <a:gd name="T22" fmla="*/ 14 w 32"/>
                  <a:gd name="T23" fmla="*/ 0 h 10"/>
                  <a:gd name="T24" fmla="*/ 10 w 32"/>
                  <a:gd name="T25" fmla="*/ 0 h 10"/>
                  <a:gd name="T26" fmla="*/ 10 w 32"/>
                  <a:gd name="T27" fmla="*/ 0 h 10"/>
                  <a:gd name="T28" fmla="*/ 10 w 32"/>
                  <a:gd name="T29" fmla="*/ 0 h 10"/>
                  <a:gd name="T30" fmla="*/ 7 w 32"/>
                  <a:gd name="T31" fmla="*/ 0 h 10"/>
                  <a:gd name="T32" fmla="*/ 3 w 32"/>
                  <a:gd name="T33" fmla="*/ 0 h 10"/>
                  <a:gd name="T34" fmla="*/ 0 w 32"/>
                  <a:gd name="T35" fmla="*/ 0 h 10"/>
                  <a:gd name="T36" fmla="*/ 0 w 32"/>
                  <a:gd name="T37" fmla="*/ 3 h 10"/>
                  <a:gd name="T38" fmla="*/ 3 w 32"/>
                  <a:gd name="T3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2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>
                  <a:gd name="T0" fmla="*/ 84 w 88"/>
                  <a:gd name="T1" fmla="*/ 59 h 130"/>
                  <a:gd name="T2" fmla="*/ 77 w 88"/>
                  <a:gd name="T3" fmla="*/ 59 h 130"/>
                  <a:gd name="T4" fmla="*/ 67 w 88"/>
                  <a:gd name="T5" fmla="*/ 59 h 130"/>
                  <a:gd name="T6" fmla="*/ 63 w 88"/>
                  <a:gd name="T7" fmla="*/ 52 h 130"/>
                  <a:gd name="T8" fmla="*/ 67 w 88"/>
                  <a:gd name="T9" fmla="*/ 49 h 130"/>
                  <a:gd name="T10" fmla="*/ 74 w 88"/>
                  <a:gd name="T11" fmla="*/ 38 h 130"/>
                  <a:gd name="T12" fmla="*/ 81 w 88"/>
                  <a:gd name="T13" fmla="*/ 38 h 130"/>
                  <a:gd name="T14" fmla="*/ 81 w 88"/>
                  <a:gd name="T15" fmla="*/ 28 h 130"/>
                  <a:gd name="T16" fmla="*/ 81 w 88"/>
                  <a:gd name="T17" fmla="*/ 17 h 130"/>
                  <a:gd name="T18" fmla="*/ 77 w 88"/>
                  <a:gd name="T19" fmla="*/ 10 h 130"/>
                  <a:gd name="T20" fmla="*/ 70 w 88"/>
                  <a:gd name="T21" fmla="*/ 0 h 130"/>
                  <a:gd name="T22" fmla="*/ 56 w 88"/>
                  <a:gd name="T23" fmla="*/ 3 h 130"/>
                  <a:gd name="T24" fmla="*/ 49 w 88"/>
                  <a:gd name="T25" fmla="*/ 7 h 130"/>
                  <a:gd name="T26" fmla="*/ 39 w 88"/>
                  <a:gd name="T27" fmla="*/ 3 h 130"/>
                  <a:gd name="T28" fmla="*/ 28 w 88"/>
                  <a:gd name="T29" fmla="*/ 3 h 130"/>
                  <a:gd name="T30" fmla="*/ 21 w 88"/>
                  <a:gd name="T31" fmla="*/ 14 h 130"/>
                  <a:gd name="T32" fmla="*/ 21 w 88"/>
                  <a:gd name="T33" fmla="*/ 21 h 130"/>
                  <a:gd name="T34" fmla="*/ 21 w 88"/>
                  <a:gd name="T35" fmla="*/ 35 h 130"/>
                  <a:gd name="T36" fmla="*/ 28 w 88"/>
                  <a:gd name="T37" fmla="*/ 42 h 130"/>
                  <a:gd name="T38" fmla="*/ 35 w 88"/>
                  <a:gd name="T39" fmla="*/ 49 h 130"/>
                  <a:gd name="T40" fmla="*/ 31 w 88"/>
                  <a:gd name="T41" fmla="*/ 59 h 130"/>
                  <a:gd name="T42" fmla="*/ 28 w 88"/>
                  <a:gd name="T43" fmla="*/ 63 h 130"/>
                  <a:gd name="T44" fmla="*/ 17 w 88"/>
                  <a:gd name="T45" fmla="*/ 56 h 130"/>
                  <a:gd name="T46" fmla="*/ 14 w 88"/>
                  <a:gd name="T47" fmla="*/ 49 h 130"/>
                  <a:gd name="T48" fmla="*/ 7 w 88"/>
                  <a:gd name="T49" fmla="*/ 49 h 130"/>
                  <a:gd name="T50" fmla="*/ 0 w 88"/>
                  <a:gd name="T51" fmla="*/ 49 h 130"/>
                  <a:gd name="T52" fmla="*/ 0 w 88"/>
                  <a:gd name="T53" fmla="*/ 56 h 130"/>
                  <a:gd name="T54" fmla="*/ 0 w 88"/>
                  <a:gd name="T55" fmla="*/ 67 h 130"/>
                  <a:gd name="T56" fmla="*/ 3 w 88"/>
                  <a:gd name="T57" fmla="*/ 77 h 130"/>
                  <a:gd name="T58" fmla="*/ 14 w 88"/>
                  <a:gd name="T59" fmla="*/ 88 h 130"/>
                  <a:gd name="T60" fmla="*/ 21 w 88"/>
                  <a:gd name="T61" fmla="*/ 95 h 130"/>
                  <a:gd name="T62" fmla="*/ 31 w 88"/>
                  <a:gd name="T63" fmla="*/ 109 h 130"/>
                  <a:gd name="T64" fmla="*/ 35 w 88"/>
                  <a:gd name="T65" fmla="*/ 112 h 130"/>
                  <a:gd name="T66" fmla="*/ 39 w 88"/>
                  <a:gd name="T67" fmla="*/ 123 h 130"/>
                  <a:gd name="T68" fmla="*/ 49 w 88"/>
                  <a:gd name="T69" fmla="*/ 130 h 130"/>
                  <a:gd name="T70" fmla="*/ 67 w 88"/>
                  <a:gd name="T71" fmla="*/ 126 h 130"/>
                  <a:gd name="T72" fmla="*/ 74 w 88"/>
                  <a:gd name="T73" fmla="*/ 126 h 130"/>
                  <a:gd name="T74" fmla="*/ 84 w 88"/>
                  <a:gd name="T75" fmla="*/ 116 h 130"/>
                  <a:gd name="T76" fmla="*/ 88 w 88"/>
                  <a:gd name="T77" fmla="*/ 109 h 130"/>
                  <a:gd name="T78" fmla="*/ 88 w 88"/>
                  <a:gd name="T79" fmla="*/ 95 h 130"/>
                  <a:gd name="T80" fmla="*/ 84 w 88"/>
                  <a:gd name="T81" fmla="*/ 7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3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1" cy="112"/>
              </a:xfrm>
              <a:custGeom>
                <a:avLst/>
                <a:gdLst>
                  <a:gd name="T0" fmla="*/ 57 w 71"/>
                  <a:gd name="T1" fmla="*/ 7 h 112"/>
                  <a:gd name="T2" fmla="*/ 50 w 71"/>
                  <a:gd name="T3" fmla="*/ 7 h 112"/>
                  <a:gd name="T4" fmla="*/ 39 w 71"/>
                  <a:gd name="T5" fmla="*/ 3 h 112"/>
                  <a:gd name="T6" fmla="*/ 35 w 71"/>
                  <a:gd name="T7" fmla="*/ 0 h 112"/>
                  <a:gd name="T8" fmla="*/ 25 w 71"/>
                  <a:gd name="T9" fmla="*/ 0 h 112"/>
                  <a:gd name="T10" fmla="*/ 21 w 71"/>
                  <a:gd name="T11" fmla="*/ 3 h 112"/>
                  <a:gd name="T12" fmla="*/ 21 w 71"/>
                  <a:gd name="T13" fmla="*/ 0 h 112"/>
                  <a:gd name="T14" fmla="*/ 14 w 71"/>
                  <a:gd name="T15" fmla="*/ 3 h 112"/>
                  <a:gd name="T16" fmla="*/ 7 w 71"/>
                  <a:gd name="T17" fmla="*/ 14 h 112"/>
                  <a:gd name="T18" fmla="*/ 7 w 71"/>
                  <a:gd name="T19" fmla="*/ 21 h 112"/>
                  <a:gd name="T20" fmla="*/ 0 w 71"/>
                  <a:gd name="T21" fmla="*/ 31 h 112"/>
                  <a:gd name="T22" fmla="*/ 4 w 71"/>
                  <a:gd name="T23" fmla="*/ 35 h 112"/>
                  <a:gd name="T24" fmla="*/ 4 w 71"/>
                  <a:gd name="T25" fmla="*/ 42 h 112"/>
                  <a:gd name="T26" fmla="*/ 4 w 71"/>
                  <a:gd name="T27" fmla="*/ 49 h 112"/>
                  <a:gd name="T28" fmla="*/ 0 w 71"/>
                  <a:gd name="T29" fmla="*/ 56 h 112"/>
                  <a:gd name="T30" fmla="*/ 7 w 71"/>
                  <a:gd name="T31" fmla="*/ 77 h 112"/>
                  <a:gd name="T32" fmla="*/ 11 w 71"/>
                  <a:gd name="T33" fmla="*/ 109 h 112"/>
                  <a:gd name="T34" fmla="*/ 14 w 71"/>
                  <a:gd name="T35" fmla="*/ 112 h 112"/>
                  <a:gd name="T36" fmla="*/ 25 w 71"/>
                  <a:gd name="T37" fmla="*/ 109 h 112"/>
                  <a:gd name="T38" fmla="*/ 28 w 71"/>
                  <a:gd name="T39" fmla="*/ 95 h 112"/>
                  <a:gd name="T40" fmla="*/ 25 w 71"/>
                  <a:gd name="T41" fmla="*/ 91 h 112"/>
                  <a:gd name="T42" fmla="*/ 25 w 71"/>
                  <a:gd name="T43" fmla="*/ 81 h 112"/>
                  <a:gd name="T44" fmla="*/ 25 w 71"/>
                  <a:gd name="T45" fmla="*/ 74 h 112"/>
                  <a:gd name="T46" fmla="*/ 35 w 71"/>
                  <a:gd name="T47" fmla="*/ 70 h 112"/>
                  <a:gd name="T48" fmla="*/ 43 w 71"/>
                  <a:gd name="T49" fmla="*/ 70 h 112"/>
                  <a:gd name="T50" fmla="*/ 53 w 71"/>
                  <a:gd name="T51" fmla="*/ 63 h 112"/>
                  <a:gd name="T52" fmla="*/ 57 w 71"/>
                  <a:gd name="T53" fmla="*/ 53 h 112"/>
                  <a:gd name="T54" fmla="*/ 64 w 71"/>
                  <a:gd name="T55" fmla="*/ 42 h 112"/>
                  <a:gd name="T56" fmla="*/ 67 w 71"/>
                  <a:gd name="T57" fmla="*/ 24 h 112"/>
                  <a:gd name="T58" fmla="*/ 71 w 71"/>
                  <a:gd name="T59" fmla="*/ 21 h 112"/>
                  <a:gd name="T60" fmla="*/ 71 w 71"/>
                  <a:gd name="T61" fmla="*/ 14 h 112"/>
                  <a:gd name="T62" fmla="*/ 67 w 71"/>
                  <a:gd name="T63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4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>
                  <a:gd name="T0" fmla="*/ 8 w 110"/>
                  <a:gd name="T1" fmla="*/ 98 h 119"/>
                  <a:gd name="T2" fmla="*/ 15 w 110"/>
                  <a:gd name="T3" fmla="*/ 105 h 119"/>
                  <a:gd name="T4" fmla="*/ 18 w 110"/>
                  <a:gd name="T5" fmla="*/ 116 h 119"/>
                  <a:gd name="T6" fmla="*/ 22 w 110"/>
                  <a:gd name="T7" fmla="*/ 119 h 119"/>
                  <a:gd name="T8" fmla="*/ 32 w 110"/>
                  <a:gd name="T9" fmla="*/ 119 h 119"/>
                  <a:gd name="T10" fmla="*/ 36 w 110"/>
                  <a:gd name="T11" fmla="*/ 112 h 119"/>
                  <a:gd name="T12" fmla="*/ 39 w 110"/>
                  <a:gd name="T13" fmla="*/ 109 h 119"/>
                  <a:gd name="T14" fmla="*/ 50 w 110"/>
                  <a:gd name="T15" fmla="*/ 109 h 119"/>
                  <a:gd name="T16" fmla="*/ 53 w 110"/>
                  <a:gd name="T17" fmla="*/ 109 h 119"/>
                  <a:gd name="T18" fmla="*/ 57 w 110"/>
                  <a:gd name="T19" fmla="*/ 102 h 119"/>
                  <a:gd name="T20" fmla="*/ 60 w 110"/>
                  <a:gd name="T21" fmla="*/ 95 h 119"/>
                  <a:gd name="T22" fmla="*/ 64 w 110"/>
                  <a:gd name="T23" fmla="*/ 81 h 119"/>
                  <a:gd name="T24" fmla="*/ 71 w 110"/>
                  <a:gd name="T25" fmla="*/ 63 h 119"/>
                  <a:gd name="T26" fmla="*/ 89 w 110"/>
                  <a:gd name="T27" fmla="*/ 49 h 119"/>
                  <a:gd name="T28" fmla="*/ 110 w 110"/>
                  <a:gd name="T29" fmla="*/ 31 h 119"/>
                  <a:gd name="T30" fmla="*/ 106 w 110"/>
                  <a:gd name="T31" fmla="*/ 31 h 119"/>
                  <a:gd name="T32" fmla="*/ 96 w 110"/>
                  <a:gd name="T33" fmla="*/ 21 h 119"/>
                  <a:gd name="T34" fmla="*/ 92 w 110"/>
                  <a:gd name="T35" fmla="*/ 17 h 119"/>
                  <a:gd name="T36" fmla="*/ 85 w 110"/>
                  <a:gd name="T37" fmla="*/ 10 h 119"/>
                  <a:gd name="T38" fmla="*/ 78 w 110"/>
                  <a:gd name="T39" fmla="*/ 17 h 119"/>
                  <a:gd name="T40" fmla="*/ 74 w 110"/>
                  <a:gd name="T41" fmla="*/ 21 h 119"/>
                  <a:gd name="T42" fmla="*/ 71 w 110"/>
                  <a:gd name="T43" fmla="*/ 21 h 119"/>
                  <a:gd name="T44" fmla="*/ 67 w 110"/>
                  <a:gd name="T45" fmla="*/ 14 h 119"/>
                  <a:gd name="T46" fmla="*/ 64 w 110"/>
                  <a:gd name="T47" fmla="*/ 7 h 119"/>
                  <a:gd name="T48" fmla="*/ 57 w 110"/>
                  <a:gd name="T49" fmla="*/ 7 h 119"/>
                  <a:gd name="T50" fmla="*/ 46 w 110"/>
                  <a:gd name="T51" fmla="*/ 7 h 119"/>
                  <a:gd name="T52" fmla="*/ 46 w 110"/>
                  <a:gd name="T53" fmla="*/ 7 h 119"/>
                  <a:gd name="T54" fmla="*/ 50 w 110"/>
                  <a:gd name="T55" fmla="*/ 0 h 119"/>
                  <a:gd name="T56" fmla="*/ 43 w 110"/>
                  <a:gd name="T57" fmla="*/ 0 h 119"/>
                  <a:gd name="T58" fmla="*/ 29 w 110"/>
                  <a:gd name="T59" fmla="*/ 3 h 119"/>
                  <a:gd name="T60" fmla="*/ 29 w 110"/>
                  <a:gd name="T61" fmla="*/ 7 h 119"/>
                  <a:gd name="T62" fmla="*/ 25 w 110"/>
                  <a:gd name="T63" fmla="*/ 7 h 119"/>
                  <a:gd name="T64" fmla="*/ 18 w 110"/>
                  <a:gd name="T65" fmla="*/ 7 h 119"/>
                  <a:gd name="T66" fmla="*/ 15 w 110"/>
                  <a:gd name="T67" fmla="*/ 17 h 119"/>
                  <a:gd name="T68" fmla="*/ 18 w 110"/>
                  <a:gd name="T69" fmla="*/ 24 h 119"/>
                  <a:gd name="T70" fmla="*/ 18 w 110"/>
                  <a:gd name="T71" fmla="*/ 31 h 119"/>
                  <a:gd name="T72" fmla="*/ 18 w 110"/>
                  <a:gd name="T73" fmla="*/ 38 h 119"/>
                  <a:gd name="T74" fmla="*/ 15 w 110"/>
                  <a:gd name="T75" fmla="*/ 45 h 119"/>
                  <a:gd name="T76" fmla="*/ 8 w 110"/>
                  <a:gd name="T77" fmla="*/ 63 h 119"/>
                  <a:gd name="T78" fmla="*/ 4 w 110"/>
                  <a:gd name="T79" fmla="*/ 84 h 119"/>
                  <a:gd name="T80" fmla="*/ 0 w 110"/>
                  <a:gd name="T81" fmla="*/ 88 h 119"/>
                  <a:gd name="T82" fmla="*/ 4 w 110"/>
                  <a:gd name="T83" fmla="*/ 9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5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>
                  <a:gd name="T0" fmla="*/ 219 w 243"/>
                  <a:gd name="T1" fmla="*/ 151 h 197"/>
                  <a:gd name="T2" fmla="*/ 240 w 243"/>
                  <a:gd name="T3" fmla="*/ 151 h 197"/>
                  <a:gd name="T4" fmla="*/ 243 w 243"/>
                  <a:gd name="T5" fmla="*/ 148 h 197"/>
                  <a:gd name="T6" fmla="*/ 240 w 243"/>
                  <a:gd name="T7" fmla="*/ 134 h 197"/>
                  <a:gd name="T8" fmla="*/ 222 w 243"/>
                  <a:gd name="T9" fmla="*/ 127 h 197"/>
                  <a:gd name="T10" fmla="*/ 198 w 243"/>
                  <a:gd name="T11" fmla="*/ 120 h 197"/>
                  <a:gd name="T12" fmla="*/ 184 w 243"/>
                  <a:gd name="T13" fmla="*/ 84 h 197"/>
                  <a:gd name="T14" fmla="*/ 180 w 243"/>
                  <a:gd name="T15" fmla="*/ 49 h 197"/>
                  <a:gd name="T16" fmla="*/ 177 w 243"/>
                  <a:gd name="T17" fmla="*/ 28 h 197"/>
                  <a:gd name="T18" fmla="*/ 159 w 243"/>
                  <a:gd name="T19" fmla="*/ 21 h 197"/>
                  <a:gd name="T20" fmla="*/ 148 w 243"/>
                  <a:gd name="T21" fmla="*/ 32 h 197"/>
                  <a:gd name="T22" fmla="*/ 134 w 243"/>
                  <a:gd name="T23" fmla="*/ 25 h 197"/>
                  <a:gd name="T24" fmla="*/ 127 w 243"/>
                  <a:gd name="T25" fmla="*/ 17 h 197"/>
                  <a:gd name="T26" fmla="*/ 117 w 243"/>
                  <a:gd name="T27" fmla="*/ 28 h 197"/>
                  <a:gd name="T28" fmla="*/ 106 w 243"/>
                  <a:gd name="T29" fmla="*/ 32 h 197"/>
                  <a:gd name="T30" fmla="*/ 96 w 243"/>
                  <a:gd name="T31" fmla="*/ 14 h 197"/>
                  <a:gd name="T32" fmla="*/ 85 w 243"/>
                  <a:gd name="T33" fmla="*/ 7 h 197"/>
                  <a:gd name="T34" fmla="*/ 85 w 243"/>
                  <a:gd name="T35" fmla="*/ 25 h 197"/>
                  <a:gd name="T36" fmla="*/ 78 w 243"/>
                  <a:gd name="T37" fmla="*/ 39 h 197"/>
                  <a:gd name="T38" fmla="*/ 67 w 243"/>
                  <a:gd name="T39" fmla="*/ 28 h 197"/>
                  <a:gd name="T40" fmla="*/ 67 w 243"/>
                  <a:gd name="T41" fmla="*/ 10 h 197"/>
                  <a:gd name="T42" fmla="*/ 67 w 243"/>
                  <a:gd name="T43" fmla="*/ 7 h 197"/>
                  <a:gd name="T44" fmla="*/ 57 w 243"/>
                  <a:gd name="T45" fmla="*/ 0 h 197"/>
                  <a:gd name="T46" fmla="*/ 39 w 243"/>
                  <a:gd name="T47" fmla="*/ 10 h 197"/>
                  <a:gd name="T48" fmla="*/ 14 w 243"/>
                  <a:gd name="T49" fmla="*/ 25 h 197"/>
                  <a:gd name="T50" fmla="*/ 7 w 243"/>
                  <a:gd name="T51" fmla="*/ 39 h 197"/>
                  <a:gd name="T52" fmla="*/ 4 w 243"/>
                  <a:gd name="T53" fmla="*/ 56 h 197"/>
                  <a:gd name="T54" fmla="*/ 0 w 243"/>
                  <a:gd name="T55" fmla="*/ 63 h 197"/>
                  <a:gd name="T56" fmla="*/ 0 w 243"/>
                  <a:gd name="T57" fmla="*/ 74 h 197"/>
                  <a:gd name="T58" fmla="*/ 25 w 243"/>
                  <a:gd name="T59" fmla="*/ 81 h 197"/>
                  <a:gd name="T60" fmla="*/ 39 w 243"/>
                  <a:gd name="T61" fmla="*/ 81 h 197"/>
                  <a:gd name="T62" fmla="*/ 46 w 243"/>
                  <a:gd name="T63" fmla="*/ 77 h 197"/>
                  <a:gd name="T64" fmla="*/ 46 w 243"/>
                  <a:gd name="T65" fmla="*/ 88 h 197"/>
                  <a:gd name="T66" fmla="*/ 29 w 243"/>
                  <a:gd name="T67" fmla="*/ 95 h 197"/>
                  <a:gd name="T68" fmla="*/ 22 w 243"/>
                  <a:gd name="T69" fmla="*/ 91 h 197"/>
                  <a:gd name="T70" fmla="*/ 11 w 243"/>
                  <a:gd name="T71" fmla="*/ 95 h 197"/>
                  <a:gd name="T72" fmla="*/ 7 w 243"/>
                  <a:gd name="T73" fmla="*/ 106 h 197"/>
                  <a:gd name="T74" fmla="*/ 25 w 243"/>
                  <a:gd name="T75" fmla="*/ 113 h 197"/>
                  <a:gd name="T76" fmla="*/ 46 w 243"/>
                  <a:gd name="T77" fmla="*/ 113 h 197"/>
                  <a:gd name="T78" fmla="*/ 74 w 243"/>
                  <a:gd name="T79" fmla="*/ 109 h 197"/>
                  <a:gd name="T80" fmla="*/ 88 w 243"/>
                  <a:gd name="T81" fmla="*/ 120 h 197"/>
                  <a:gd name="T82" fmla="*/ 88 w 243"/>
                  <a:gd name="T83" fmla="*/ 127 h 197"/>
                  <a:gd name="T84" fmla="*/ 85 w 243"/>
                  <a:gd name="T85" fmla="*/ 141 h 197"/>
                  <a:gd name="T86" fmla="*/ 71 w 243"/>
                  <a:gd name="T87" fmla="*/ 137 h 197"/>
                  <a:gd name="T88" fmla="*/ 53 w 243"/>
                  <a:gd name="T89" fmla="*/ 137 h 197"/>
                  <a:gd name="T90" fmla="*/ 39 w 243"/>
                  <a:gd name="T91" fmla="*/ 137 h 197"/>
                  <a:gd name="T92" fmla="*/ 25 w 243"/>
                  <a:gd name="T93" fmla="*/ 141 h 197"/>
                  <a:gd name="T94" fmla="*/ 22 w 243"/>
                  <a:gd name="T95" fmla="*/ 151 h 197"/>
                  <a:gd name="T96" fmla="*/ 32 w 243"/>
                  <a:gd name="T97" fmla="*/ 162 h 197"/>
                  <a:gd name="T98" fmla="*/ 53 w 243"/>
                  <a:gd name="T99" fmla="*/ 173 h 197"/>
                  <a:gd name="T100" fmla="*/ 67 w 243"/>
                  <a:gd name="T101" fmla="*/ 183 h 197"/>
                  <a:gd name="T102" fmla="*/ 81 w 243"/>
                  <a:gd name="T103" fmla="*/ 194 h 197"/>
                  <a:gd name="T104" fmla="*/ 155 w 243"/>
                  <a:gd name="T105" fmla="*/ 173 h 197"/>
                  <a:gd name="T106" fmla="*/ 169 w 243"/>
                  <a:gd name="T107" fmla="*/ 173 h 197"/>
                  <a:gd name="T108" fmla="*/ 187 w 243"/>
                  <a:gd name="T109" fmla="*/ 183 h 197"/>
                  <a:gd name="T110" fmla="*/ 194 w 243"/>
                  <a:gd name="T111" fmla="*/ 180 h 197"/>
                  <a:gd name="T112" fmla="*/ 198 w 243"/>
                  <a:gd name="T113" fmla="*/ 180 h 197"/>
                  <a:gd name="T114" fmla="*/ 212 w 243"/>
                  <a:gd name="T115" fmla="*/ 180 h 197"/>
                  <a:gd name="T116" fmla="*/ 222 w 243"/>
                  <a:gd name="T117" fmla="*/ 173 h 197"/>
                  <a:gd name="T118" fmla="*/ 219 w 243"/>
                  <a:gd name="T119" fmla="*/ 165 h 197"/>
                  <a:gd name="T120" fmla="*/ 208 w 243"/>
                  <a:gd name="T121" fmla="*/ 162 h 197"/>
                  <a:gd name="T122" fmla="*/ 205 w 243"/>
                  <a:gd name="T123" fmla="*/ 158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6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24" cy="96"/>
              </a:xfrm>
              <a:custGeom>
                <a:avLst/>
                <a:gdLst>
                  <a:gd name="T0" fmla="*/ 43 w 124"/>
                  <a:gd name="T1" fmla="*/ 92 h 96"/>
                  <a:gd name="T2" fmla="*/ 50 w 124"/>
                  <a:gd name="T3" fmla="*/ 96 h 96"/>
                  <a:gd name="T4" fmla="*/ 60 w 124"/>
                  <a:gd name="T5" fmla="*/ 96 h 96"/>
                  <a:gd name="T6" fmla="*/ 64 w 124"/>
                  <a:gd name="T7" fmla="*/ 88 h 96"/>
                  <a:gd name="T8" fmla="*/ 74 w 124"/>
                  <a:gd name="T9" fmla="*/ 78 h 96"/>
                  <a:gd name="T10" fmla="*/ 81 w 124"/>
                  <a:gd name="T11" fmla="*/ 60 h 96"/>
                  <a:gd name="T12" fmla="*/ 85 w 124"/>
                  <a:gd name="T13" fmla="*/ 64 h 96"/>
                  <a:gd name="T14" fmla="*/ 96 w 124"/>
                  <a:gd name="T15" fmla="*/ 67 h 96"/>
                  <a:gd name="T16" fmla="*/ 110 w 124"/>
                  <a:gd name="T17" fmla="*/ 60 h 96"/>
                  <a:gd name="T18" fmla="*/ 110 w 124"/>
                  <a:gd name="T19" fmla="*/ 57 h 96"/>
                  <a:gd name="T20" fmla="*/ 113 w 124"/>
                  <a:gd name="T21" fmla="*/ 50 h 96"/>
                  <a:gd name="T22" fmla="*/ 110 w 124"/>
                  <a:gd name="T23" fmla="*/ 46 h 96"/>
                  <a:gd name="T24" fmla="*/ 113 w 124"/>
                  <a:gd name="T25" fmla="*/ 43 h 96"/>
                  <a:gd name="T26" fmla="*/ 117 w 124"/>
                  <a:gd name="T27" fmla="*/ 36 h 96"/>
                  <a:gd name="T28" fmla="*/ 113 w 124"/>
                  <a:gd name="T29" fmla="*/ 29 h 96"/>
                  <a:gd name="T30" fmla="*/ 117 w 124"/>
                  <a:gd name="T31" fmla="*/ 22 h 96"/>
                  <a:gd name="T32" fmla="*/ 124 w 124"/>
                  <a:gd name="T33" fmla="*/ 14 h 96"/>
                  <a:gd name="T34" fmla="*/ 124 w 124"/>
                  <a:gd name="T35" fmla="*/ 11 h 96"/>
                  <a:gd name="T36" fmla="*/ 117 w 124"/>
                  <a:gd name="T37" fmla="*/ 7 h 96"/>
                  <a:gd name="T38" fmla="*/ 110 w 124"/>
                  <a:gd name="T39" fmla="*/ 0 h 96"/>
                  <a:gd name="T40" fmla="*/ 92 w 124"/>
                  <a:gd name="T41" fmla="*/ 14 h 96"/>
                  <a:gd name="T42" fmla="*/ 85 w 124"/>
                  <a:gd name="T43" fmla="*/ 14 h 96"/>
                  <a:gd name="T44" fmla="*/ 71 w 124"/>
                  <a:gd name="T45" fmla="*/ 18 h 96"/>
                  <a:gd name="T46" fmla="*/ 64 w 124"/>
                  <a:gd name="T47" fmla="*/ 22 h 96"/>
                  <a:gd name="T48" fmla="*/ 53 w 124"/>
                  <a:gd name="T49" fmla="*/ 36 h 96"/>
                  <a:gd name="T50" fmla="*/ 39 w 124"/>
                  <a:gd name="T51" fmla="*/ 53 h 96"/>
                  <a:gd name="T52" fmla="*/ 25 w 124"/>
                  <a:gd name="T53" fmla="*/ 67 h 96"/>
                  <a:gd name="T54" fmla="*/ 15 w 124"/>
                  <a:gd name="T55" fmla="*/ 71 h 96"/>
                  <a:gd name="T56" fmla="*/ 7 w 124"/>
                  <a:gd name="T57" fmla="*/ 71 h 96"/>
                  <a:gd name="T58" fmla="*/ 0 w 124"/>
                  <a:gd name="T59" fmla="*/ 74 h 96"/>
                  <a:gd name="T60" fmla="*/ 4 w 124"/>
                  <a:gd name="T61" fmla="*/ 81 h 96"/>
                  <a:gd name="T62" fmla="*/ 7 w 124"/>
                  <a:gd name="T63" fmla="*/ 88 h 96"/>
                  <a:gd name="T64" fmla="*/ 18 w 124"/>
                  <a:gd name="T65" fmla="*/ 96 h 96"/>
                  <a:gd name="T66" fmla="*/ 36 w 124"/>
                  <a:gd name="T6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7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5" cy="28"/>
              </a:xfrm>
              <a:custGeom>
                <a:avLst/>
                <a:gdLst>
                  <a:gd name="T0" fmla="*/ 25 w 25"/>
                  <a:gd name="T1" fmla="*/ 21 h 28"/>
                  <a:gd name="T2" fmla="*/ 21 w 25"/>
                  <a:gd name="T3" fmla="*/ 14 h 28"/>
                  <a:gd name="T4" fmla="*/ 21 w 25"/>
                  <a:gd name="T5" fmla="*/ 7 h 28"/>
                  <a:gd name="T6" fmla="*/ 18 w 25"/>
                  <a:gd name="T7" fmla="*/ 4 h 28"/>
                  <a:gd name="T8" fmla="*/ 18 w 25"/>
                  <a:gd name="T9" fmla="*/ 4 h 28"/>
                  <a:gd name="T10" fmla="*/ 14 w 25"/>
                  <a:gd name="T11" fmla="*/ 4 h 28"/>
                  <a:gd name="T12" fmla="*/ 14 w 25"/>
                  <a:gd name="T13" fmla="*/ 4 h 28"/>
                  <a:gd name="T14" fmla="*/ 11 w 25"/>
                  <a:gd name="T15" fmla="*/ 0 h 28"/>
                  <a:gd name="T16" fmla="*/ 11 w 25"/>
                  <a:gd name="T17" fmla="*/ 0 h 28"/>
                  <a:gd name="T18" fmla="*/ 7 w 25"/>
                  <a:gd name="T19" fmla="*/ 0 h 28"/>
                  <a:gd name="T20" fmla="*/ 4 w 25"/>
                  <a:gd name="T21" fmla="*/ 4 h 28"/>
                  <a:gd name="T22" fmla="*/ 0 w 25"/>
                  <a:gd name="T23" fmla="*/ 7 h 28"/>
                  <a:gd name="T24" fmla="*/ 0 w 25"/>
                  <a:gd name="T25" fmla="*/ 11 h 28"/>
                  <a:gd name="T26" fmla="*/ 0 w 25"/>
                  <a:gd name="T27" fmla="*/ 21 h 28"/>
                  <a:gd name="T28" fmla="*/ 0 w 25"/>
                  <a:gd name="T29" fmla="*/ 21 h 28"/>
                  <a:gd name="T30" fmla="*/ 4 w 25"/>
                  <a:gd name="T31" fmla="*/ 25 h 28"/>
                  <a:gd name="T32" fmla="*/ 7 w 25"/>
                  <a:gd name="T33" fmla="*/ 28 h 28"/>
                  <a:gd name="T34" fmla="*/ 14 w 25"/>
                  <a:gd name="T35" fmla="*/ 28 h 28"/>
                  <a:gd name="T36" fmla="*/ 18 w 25"/>
                  <a:gd name="T37" fmla="*/ 28 h 28"/>
                  <a:gd name="T38" fmla="*/ 21 w 25"/>
                  <a:gd name="T39" fmla="*/ 28 h 28"/>
                  <a:gd name="T40" fmla="*/ 25 w 25"/>
                  <a:gd name="T41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8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71" cy="43"/>
              </a:xfrm>
              <a:custGeom>
                <a:avLst/>
                <a:gdLst>
                  <a:gd name="T0" fmla="*/ 11 w 71"/>
                  <a:gd name="T1" fmla="*/ 39 h 43"/>
                  <a:gd name="T2" fmla="*/ 11 w 71"/>
                  <a:gd name="T3" fmla="*/ 36 h 43"/>
                  <a:gd name="T4" fmla="*/ 14 w 71"/>
                  <a:gd name="T5" fmla="*/ 32 h 43"/>
                  <a:gd name="T6" fmla="*/ 18 w 71"/>
                  <a:gd name="T7" fmla="*/ 29 h 43"/>
                  <a:gd name="T8" fmla="*/ 22 w 71"/>
                  <a:gd name="T9" fmla="*/ 29 h 43"/>
                  <a:gd name="T10" fmla="*/ 25 w 71"/>
                  <a:gd name="T11" fmla="*/ 29 h 43"/>
                  <a:gd name="T12" fmla="*/ 32 w 71"/>
                  <a:gd name="T13" fmla="*/ 32 h 43"/>
                  <a:gd name="T14" fmla="*/ 32 w 71"/>
                  <a:gd name="T15" fmla="*/ 32 h 43"/>
                  <a:gd name="T16" fmla="*/ 32 w 71"/>
                  <a:gd name="T17" fmla="*/ 36 h 43"/>
                  <a:gd name="T18" fmla="*/ 39 w 71"/>
                  <a:gd name="T19" fmla="*/ 39 h 43"/>
                  <a:gd name="T20" fmla="*/ 43 w 71"/>
                  <a:gd name="T21" fmla="*/ 43 h 43"/>
                  <a:gd name="T22" fmla="*/ 50 w 71"/>
                  <a:gd name="T23" fmla="*/ 43 h 43"/>
                  <a:gd name="T24" fmla="*/ 57 w 71"/>
                  <a:gd name="T25" fmla="*/ 39 h 43"/>
                  <a:gd name="T26" fmla="*/ 64 w 71"/>
                  <a:gd name="T27" fmla="*/ 32 h 43"/>
                  <a:gd name="T28" fmla="*/ 67 w 71"/>
                  <a:gd name="T29" fmla="*/ 32 h 43"/>
                  <a:gd name="T30" fmla="*/ 67 w 71"/>
                  <a:gd name="T31" fmla="*/ 29 h 43"/>
                  <a:gd name="T32" fmla="*/ 71 w 71"/>
                  <a:gd name="T33" fmla="*/ 25 h 43"/>
                  <a:gd name="T34" fmla="*/ 71 w 71"/>
                  <a:gd name="T35" fmla="*/ 22 h 43"/>
                  <a:gd name="T36" fmla="*/ 67 w 71"/>
                  <a:gd name="T37" fmla="*/ 18 h 43"/>
                  <a:gd name="T38" fmla="*/ 60 w 71"/>
                  <a:gd name="T39" fmla="*/ 14 h 43"/>
                  <a:gd name="T40" fmla="*/ 39 w 71"/>
                  <a:gd name="T41" fmla="*/ 4 h 43"/>
                  <a:gd name="T42" fmla="*/ 39 w 71"/>
                  <a:gd name="T43" fmla="*/ 0 h 43"/>
                  <a:gd name="T44" fmla="*/ 36 w 71"/>
                  <a:gd name="T45" fmla="*/ 0 h 43"/>
                  <a:gd name="T46" fmla="*/ 32 w 71"/>
                  <a:gd name="T47" fmla="*/ 0 h 43"/>
                  <a:gd name="T48" fmla="*/ 25 w 71"/>
                  <a:gd name="T49" fmla="*/ 0 h 43"/>
                  <a:gd name="T50" fmla="*/ 18 w 71"/>
                  <a:gd name="T51" fmla="*/ 4 h 43"/>
                  <a:gd name="T52" fmla="*/ 11 w 71"/>
                  <a:gd name="T53" fmla="*/ 11 h 43"/>
                  <a:gd name="T54" fmla="*/ 11 w 71"/>
                  <a:gd name="T55" fmla="*/ 11 h 43"/>
                  <a:gd name="T56" fmla="*/ 7 w 71"/>
                  <a:gd name="T57" fmla="*/ 14 h 43"/>
                  <a:gd name="T58" fmla="*/ 4 w 71"/>
                  <a:gd name="T59" fmla="*/ 18 h 43"/>
                  <a:gd name="T60" fmla="*/ 0 w 71"/>
                  <a:gd name="T61" fmla="*/ 22 h 43"/>
                  <a:gd name="T62" fmla="*/ 0 w 71"/>
                  <a:gd name="T63" fmla="*/ 25 h 43"/>
                  <a:gd name="T64" fmla="*/ 0 w 71"/>
                  <a:gd name="T65" fmla="*/ 29 h 43"/>
                  <a:gd name="T66" fmla="*/ 4 w 71"/>
                  <a:gd name="T67" fmla="*/ 32 h 43"/>
                  <a:gd name="T68" fmla="*/ 11 w 71"/>
                  <a:gd name="T69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29" name="Freeform 357"/>
              <p:cNvSpPr>
                <a:spLocks/>
              </p:cNvSpPr>
              <p:nvPr userDrawn="1"/>
            </p:nvSpPr>
            <p:spPr bwMode="gray">
              <a:xfrm>
                <a:off x="910" y="-2790"/>
                <a:ext cx="63" cy="35"/>
              </a:xfrm>
              <a:custGeom>
                <a:avLst/>
                <a:gdLst>
                  <a:gd name="T0" fmla="*/ 10 w 63"/>
                  <a:gd name="T1" fmla="*/ 35 h 35"/>
                  <a:gd name="T2" fmla="*/ 10 w 63"/>
                  <a:gd name="T3" fmla="*/ 35 h 35"/>
                  <a:gd name="T4" fmla="*/ 17 w 63"/>
                  <a:gd name="T5" fmla="*/ 35 h 35"/>
                  <a:gd name="T6" fmla="*/ 25 w 63"/>
                  <a:gd name="T7" fmla="*/ 35 h 35"/>
                  <a:gd name="T8" fmla="*/ 35 w 63"/>
                  <a:gd name="T9" fmla="*/ 35 h 35"/>
                  <a:gd name="T10" fmla="*/ 39 w 63"/>
                  <a:gd name="T11" fmla="*/ 31 h 35"/>
                  <a:gd name="T12" fmla="*/ 42 w 63"/>
                  <a:gd name="T13" fmla="*/ 28 h 35"/>
                  <a:gd name="T14" fmla="*/ 49 w 63"/>
                  <a:gd name="T15" fmla="*/ 21 h 35"/>
                  <a:gd name="T16" fmla="*/ 53 w 63"/>
                  <a:gd name="T17" fmla="*/ 17 h 35"/>
                  <a:gd name="T18" fmla="*/ 56 w 63"/>
                  <a:gd name="T19" fmla="*/ 17 h 35"/>
                  <a:gd name="T20" fmla="*/ 60 w 63"/>
                  <a:gd name="T21" fmla="*/ 17 h 35"/>
                  <a:gd name="T22" fmla="*/ 63 w 63"/>
                  <a:gd name="T23" fmla="*/ 17 h 35"/>
                  <a:gd name="T24" fmla="*/ 63 w 63"/>
                  <a:gd name="T25" fmla="*/ 14 h 35"/>
                  <a:gd name="T26" fmla="*/ 63 w 63"/>
                  <a:gd name="T27" fmla="*/ 10 h 35"/>
                  <a:gd name="T28" fmla="*/ 60 w 63"/>
                  <a:gd name="T29" fmla="*/ 7 h 35"/>
                  <a:gd name="T30" fmla="*/ 53 w 63"/>
                  <a:gd name="T31" fmla="*/ 3 h 35"/>
                  <a:gd name="T32" fmla="*/ 42 w 63"/>
                  <a:gd name="T33" fmla="*/ 3 h 35"/>
                  <a:gd name="T34" fmla="*/ 32 w 63"/>
                  <a:gd name="T35" fmla="*/ 0 h 35"/>
                  <a:gd name="T36" fmla="*/ 25 w 63"/>
                  <a:gd name="T37" fmla="*/ 0 h 35"/>
                  <a:gd name="T38" fmla="*/ 17 w 63"/>
                  <a:gd name="T39" fmla="*/ 0 h 35"/>
                  <a:gd name="T40" fmla="*/ 14 w 63"/>
                  <a:gd name="T41" fmla="*/ 0 h 35"/>
                  <a:gd name="T42" fmla="*/ 14 w 63"/>
                  <a:gd name="T43" fmla="*/ 0 h 35"/>
                  <a:gd name="T44" fmla="*/ 10 w 63"/>
                  <a:gd name="T45" fmla="*/ 3 h 35"/>
                  <a:gd name="T46" fmla="*/ 7 w 63"/>
                  <a:gd name="T47" fmla="*/ 10 h 35"/>
                  <a:gd name="T48" fmla="*/ 3 w 63"/>
                  <a:gd name="T49" fmla="*/ 14 h 35"/>
                  <a:gd name="T50" fmla="*/ 0 w 63"/>
                  <a:gd name="T51" fmla="*/ 21 h 35"/>
                  <a:gd name="T52" fmla="*/ 3 w 63"/>
                  <a:gd name="T53" fmla="*/ 28 h 35"/>
                  <a:gd name="T54" fmla="*/ 10 w 63"/>
                  <a:gd name="T5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0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18" cy="29"/>
              </a:xfrm>
              <a:custGeom>
                <a:avLst/>
                <a:gdLst>
                  <a:gd name="T0" fmla="*/ 18 w 18"/>
                  <a:gd name="T1" fmla="*/ 15 h 29"/>
                  <a:gd name="T2" fmla="*/ 18 w 18"/>
                  <a:gd name="T3" fmla="*/ 15 h 29"/>
                  <a:gd name="T4" fmla="*/ 18 w 18"/>
                  <a:gd name="T5" fmla="*/ 11 h 29"/>
                  <a:gd name="T6" fmla="*/ 18 w 18"/>
                  <a:gd name="T7" fmla="*/ 8 h 29"/>
                  <a:gd name="T8" fmla="*/ 18 w 18"/>
                  <a:gd name="T9" fmla="*/ 4 h 29"/>
                  <a:gd name="T10" fmla="*/ 18 w 18"/>
                  <a:gd name="T11" fmla="*/ 0 h 29"/>
                  <a:gd name="T12" fmla="*/ 14 w 18"/>
                  <a:gd name="T13" fmla="*/ 0 h 29"/>
                  <a:gd name="T14" fmla="*/ 10 w 18"/>
                  <a:gd name="T15" fmla="*/ 0 h 29"/>
                  <a:gd name="T16" fmla="*/ 7 w 18"/>
                  <a:gd name="T17" fmla="*/ 4 h 29"/>
                  <a:gd name="T18" fmla="*/ 3 w 18"/>
                  <a:gd name="T19" fmla="*/ 11 h 29"/>
                  <a:gd name="T20" fmla="*/ 0 w 18"/>
                  <a:gd name="T21" fmla="*/ 15 h 29"/>
                  <a:gd name="T22" fmla="*/ 0 w 18"/>
                  <a:gd name="T23" fmla="*/ 22 h 29"/>
                  <a:gd name="T24" fmla="*/ 0 w 18"/>
                  <a:gd name="T25" fmla="*/ 29 h 29"/>
                  <a:gd name="T26" fmla="*/ 0 w 18"/>
                  <a:gd name="T27" fmla="*/ 29 h 29"/>
                  <a:gd name="T28" fmla="*/ 3 w 18"/>
                  <a:gd name="T29" fmla="*/ 29 h 29"/>
                  <a:gd name="T30" fmla="*/ 7 w 18"/>
                  <a:gd name="T31" fmla="*/ 29 h 29"/>
                  <a:gd name="T32" fmla="*/ 10 w 18"/>
                  <a:gd name="T33" fmla="*/ 29 h 29"/>
                  <a:gd name="T34" fmla="*/ 14 w 18"/>
                  <a:gd name="T35" fmla="*/ 22 h 29"/>
                  <a:gd name="T36" fmla="*/ 18 w 18"/>
                  <a:gd name="T37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1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95"/>
              </a:xfrm>
              <a:custGeom>
                <a:avLst/>
                <a:gdLst>
                  <a:gd name="T0" fmla="*/ 7 w 120"/>
                  <a:gd name="T1" fmla="*/ 70 h 95"/>
                  <a:gd name="T2" fmla="*/ 14 w 120"/>
                  <a:gd name="T3" fmla="*/ 74 h 95"/>
                  <a:gd name="T4" fmla="*/ 25 w 120"/>
                  <a:gd name="T5" fmla="*/ 74 h 95"/>
                  <a:gd name="T6" fmla="*/ 29 w 120"/>
                  <a:gd name="T7" fmla="*/ 70 h 95"/>
                  <a:gd name="T8" fmla="*/ 32 w 120"/>
                  <a:gd name="T9" fmla="*/ 67 h 95"/>
                  <a:gd name="T10" fmla="*/ 39 w 120"/>
                  <a:gd name="T11" fmla="*/ 70 h 95"/>
                  <a:gd name="T12" fmla="*/ 50 w 120"/>
                  <a:gd name="T13" fmla="*/ 70 h 95"/>
                  <a:gd name="T14" fmla="*/ 53 w 120"/>
                  <a:gd name="T15" fmla="*/ 67 h 95"/>
                  <a:gd name="T16" fmla="*/ 60 w 120"/>
                  <a:gd name="T17" fmla="*/ 67 h 95"/>
                  <a:gd name="T18" fmla="*/ 60 w 120"/>
                  <a:gd name="T19" fmla="*/ 70 h 95"/>
                  <a:gd name="T20" fmla="*/ 57 w 120"/>
                  <a:gd name="T21" fmla="*/ 74 h 95"/>
                  <a:gd name="T22" fmla="*/ 43 w 120"/>
                  <a:gd name="T23" fmla="*/ 81 h 95"/>
                  <a:gd name="T24" fmla="*/ 29 w 120"/>
                  <a:gd name="T25" fmla="*/ 88 h 95"/>
                  <a:gd name="T26" fmla="*/ 29 w 120"/>
                  <a:gd name="T27" fmla="*/ 91 h 95"/>
                  <a:gd name="T28" fmla="*/ 39 w 120"/>
                  <a:gd name="T29" fmla="*/ 95 h 95"/>
                  <a:gd name="T30" fmla="*/ 57 w 120"/>
                  <a:gd name="T31" fmla="*/ 91 h 95"/>
                  <a:gd name="T32" fmla="*/ 71 w 120"/>
                  <a:gd name="T33" fmla="*/ 81 h 95"/>
                  <a:gd name="T34" fmla="*/ 78 w 120"/>
                  <a:gd name="T35" fmla="*/ 77 h 95"/>
                  <a:gd name="T36" fmla="*/ 81 w 120"/>
                  <a:gd name="T37" fmla="*/ 74 h 95"/>
                  <a:gd name="T38" fmla="*/ 85 w 120"/>
                  <a:gd name="T39" fmla="*/ 77 h 95"/>
                  <a:gd name="T40" fmla="*/ 88 w 120"/>
                  <a:gd name="T41" fmla="*/ 77 h 95"/>
                  <a:gd name="T42" fmla="*/ 95 w 120"/>
                  <a:gd name="T43" fmla="*/ 74 h 95"/>
                  <a:gd name="T44" fmla="*/ 99 w 120"/>
                  <a:gd name="T45" fmla="*/ 74 h 95"/>
                  <a:gd name="T46" fmla="*/ 110 w 120"/>
                  <a:gd name="T47" fmla="*/ 74 h 95"/>
                  <a:gd name="T48" fmla="*/ 113 w 120"/>
                  <a:gd name="T49" fmla="*/ 70 h 95"/>
                  <a:gd name="T50" fmla="*/ 117 w 120"/>
                  <a:gd name="T51" fmla="*/ 60 h 95"/>
                  <a:gd name="T52" fmla="*/ 120 w 120"/>
                  <a:gd name="T53" fmla="*/ 45 h 95"/>
                  <a:gd name="T54" fmla="*/ 117 w 120"/>
                  <a:gd name="T55" fmla="*/ 35 h 95"/>
                  <a:gd name="T56" fmla="*/ 113 w 120"/>
                  <a:gd name="T57" fmla="*/ 35 h 95"/>
                  <a:gd name="T58" fmla="*/ 106 w 120"/>
                  <a:gd name="T59" fmla="*/ 38 h 95"/>
                  <a:gd name="T60" fmla="*/ 99 w 120"/>
                  <a:gd name="T61" fmla="*/ 38 h 95"/>
                  <a:gd name="T62" fmla="*/ 95 w 120"/>
                  <a:gd name="T63" fmla="*/ 31 h 95"/>
                  <a:gd name="T64" fmla="*/ 88 w 120"/>
                  <a:gd name="T65" fmla="*/ 17 h 95"/>
                  <a:gd name="T66" fmla="*/ 88 w 120"/>
                  <a:gd name="T67" fmla="*/ 7 h 95"/>
                  <a:gd name="T68" fmla="*/ 85 w 120"/>
                  <a:gd name="T69" fmla="*/ 0 h 95"/>
                  <a:gd name="T70" fmla="*/ 81 w 120"/>
                  <a:gd name="T71" fmla="*/ 0 h 95"/>
                  <a:gd name="T72" fmla="*/ 74 w 120"/>
                  <a:gd name="T73" fmla="*/ 3 h 95"/>
                  <a:gd name="T74" fmla="*/ 67 w 120"/>
                  <a:gd name="T75" fmla="*/ 14 h 95"/>
                  <a:gd name="T76" fmla="*/ 67 w 120"/>
                  <a:gd name="T77" fmla="*/ 21 h 95"/>
                  <a:gd name="T78" fmla="*/ 67 w 120"/>
                  <a:gd name="T79" fmla="*/ 28 h 95"/>
                  <a:gd name="T80" fmla="*/ 74 w 120"/>
                  <a:gd name="T81" fmla="*/ 31 h 95"/>
                  <a:gd name="T82" fmla="*/ 67 w 120"/>
                  <a:gd name="T83" fmla="*/ 38 h 95"/>
                  <a:gd name="T84" fmla="*/ 64 w 120"/>
                  <a:gd name="T85" fmla="*/ 45 h 95"/>
                  <a:gd name="T86" fmla="*/ 57 w 120"/>
                  <a:gd name="T87" fmla="*/ 49 h 95"/>
                  <a:gd name="T88" fmla="*/ 57 w 120"/>
                  <a:gd name="T89" fmla="*/ 38 h 95"/>
                  <a:gd name="T90" fmla="*/ 53 w 120"/>
                  <a:gd name="T91" fmla="*/ 28 h 95"/>
                  <a:gd name="T92" fmla="*/ 46 w 120"/>
                  <a:gd name="T93" fmla="*/ 24 h 95"/>
                  <a:gd name="T94" fmla="*/ 39 w 120"/>
                  <a:gd name="T95" fmla="*/ 28 h 95"/>
                  <a:gd name="T96" fmla="*/ 32 w 120"/>
                  <a:gd name="T97" fmla="*/ 24 h 95"/>
                  <a:gd name="T98" fmla="*/ 32 w 120"/>
                  <a:gd name="T99" fmla="*/ 21 h 95"/>
                  <a:gd name="T100" fmla="*/ 25 w 120"/>
                  <a:gd name="T101" fmla="*/ 17 h 95"/>
                  <a:gd name="T102" fmla="*/ 14 w 120"/>
                  <a:gd name="T103" fmla="*/ 17 h 95"/>
                  <a:gd name="T104" fmla="*/ 11 w 120"/>
                  <a:gd name="T105" fmla="*/ 24 h 95"/>
                  <a:gd name="T106" fmla="*/ 7 w 120"/>
                  <a:gd name="T107" fmla="*/ 35 h 95"/>
                  <a:gd name="T108" fmla="*/ 7 w 120"/>
                  <a:gd name="T109" fmla="*/ 35 h 95"/>
                  <a:gd name="T110" fmla="*/ 7 w 120"/>
                  <a:gd name="T111" fmla="*/ 45 h 95"/>
                  <a:gd name="T112" fmla="*/ 4 w 120"/>
                  <a:gd name="T113" fmla="*/ 49 h 95"/>
                  <a:gd name="T114" fmla="*/ 0 w 120"/>
                  <a:gd name="T115" fmla="*/ 56 h 95"/>
                  <a:gd name="T116" fmla="*/ 0 w 120"/>
                  <a:gd name="T117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2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>
                  <a:gd name="T0" fmla="*/ 17 w 21"/>
                  <a:gd name="T1" fmla="*/ 38 h 53"/>
                  <a:gd name="T2" fmla="*/ 10 w 21"/>
                  <a:gd name="T3" fmla="*/ 10 h 53"/>
                  <a:gd name="T4" fmla="*/ 10 w 21"/>
                  <a:gd name="T5" fmla="*/ 10 h 53"/>
                  <a:gd name="T6" fmla="*/ 7 w 21"/>
                  <a:gd name="T7" fmla="*/ 7 h 53"/>
                  <a:gd name="T8" fmla="*/ 7 w 21"/>
                  <a:gd name="T9" fmla="*/ 3 h 53"/>
                  <a:gd name="T10" fmla="*/ 7 w 21"/>
                  <a:gd name="T11" fmla="*/ 3 h 53"/>
                  <a:gd name="T12" fmla="*/ 3 w 21"/>
                  <a:gd name="T13" fmla="*/ 0 h 53"/>
                  <a:gd name="T14" fmla="*/ 3 w 21"/>
                  <a:gd name="T15" fmla="*/ 3 h 53"/>
                  <a:gd name="T16" fmla="*/ 0 w 21"/>
                  <a:gd name="T17" fmla="*/ 7 h 53"/>
                  <a:gd name="T18" fmla="*/ 0 w 21"/>
                  <a:gd name="T19" fmla="*/ 14 h 53"/>
                  <a:gd name="T20" fmla="*/ 0 w 21"/>
                  <a:gd name="T21" fmla="*/ 24 h 53"/>
                  <a:gd name="T22" fmla="*/ 0 w 21"/>
                  <a:gd name="T23" fmla="*/ 28 h 53"/>
                  <a:gd name="T24" fmla="*/ 0 w 21"/>
                  <a:gd name="T25" fmla="*/ 31 h 53"/>
                  <a:gd name="T26" fmla="*/ 3 w 21"/>
                  <a:gd name="T27" fmla="*/ 38 h 53"/>
                  <a:gd name="T28" fmla="*/ 3 w 21"/>
                  <a:gd name="T29" fmla="*/ 42 h 53"/>
                  <a:gd name="T30" fmla="*/ 10 w 21"/>
                  <a:gd name="T31" fmla="*/ 49 h 53"/>
                  <a:gd name="T32" fmla="*/ 17 w 21"/>
                  <a:gd name="T33" fmla="*/ 53 h 53"/>
                  <a:gd name="T34" fmla="*/ 17 w 21"/>
                  <a:gd name="T35" fmla="*/ 53 h 53"/>
                  <a:gd name="T36" fmla="*/ 17 w 21"/>
                  <a:gd name="T37" fmla="*/ 53 h 53"/>
                  <a:gd name="T38" fmla="*/ 21 w 21"/>
                  <a:gd name="T39" fmla="*/ 49 h 53"/>
                  <a:gd name="T40" fmla="*/ 21 w 21"/>
                  <a:gd name="T41" fmla="*/ 49 h 53"/>
                  <a:gd name="T42" fmla="*/ 21 w 21"/>
                  <a:gd name="T43" fmla="*/ 42 h 53"/>
                  <a:gd name="T44" fmla="*/ 17 w 21"/>
                  <a:gd name="T45" fmla="*/ 3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3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7" cy="95"/>
              </a:xfrm>
              <a:custGeom>
                <a:avLst/>
                <a:gdLst>
                  <a:gd name="T0" fmla="*/ 0 w 77"/>
                  <a:gd name="T1" fmla="*/ 24 h 95"/>
                  <a:gd name="T2" fmla="*/ 7 w 77"/>
                  <a:gd name="T3" fmla="*/ 35 h 95"/>
                  <a:gd name="T4" fmla="*/ 14 w 77"/>
                  <a:gd name="T5" fmla="*/ 53 h 95"/>
                  <a:gd name="T6" fmla="*/ 21 w 77"/>
                  <a:gd name="T7" fmla="*/ 53 h 95"/>
                  <a:gd name="T8" fmla="*/ 31 w 77"/>
                  <a:gd name="T9" fmla="*/ 56 h 95"/>
                  <a:gd name="T10" fmla="*/ 39 w 77"/>
                  <a:gd name="T11" fmla="*/ 60 h 95"/>
                  <a:gd name="T12" fmla="*/ 39 w 77"/>
                  <a:gd name="T13" fmla="*/ 77 h 95"/>
                  <a:gd name="T14" fmla="*/ 49 w 77"/>
                  <a:gd name="T15" fmla="*/ 91 h 95"/>
                  <a:gd name="T16" fmla="*/ 63 w 77"/>
                  <a:gd name="T17" fmla="*/ 95 h 95"/>
                  <a:gd name="T18" fmla="*/ 77 w 77"/>
                  <a:gd name="T19" fmla="*/ 88 h 95"/>
                  <a:gd name="T20" fmla="*/ 77 w 77"/>
                  <a:gd name="T21" fmla="*/ 88 h 95"/>
                  <a:gd name="T22" fmla="*/ 70 w 77"/>
                  <a:gd name="T23" fmla="*/ 88 h 95"/>
                  <a:gd name="T24" fmla="*/ 67 w 77"/>
                  <a:gd name="T25" fmla="*/ 91 h 95"/>
                  <a:gd name="T26" fmla="*/ 67 w 77"/>
                  <a:gd name="T27" fmla="*/ 91 h 95"/>
                  <a:gd name="T28" fmla="*/ 67 w 77"/>
                  <a:gd name="T29" fmla="*/ 77 h 95"/>
                  <a:gd name="T30" fmla="*/ 63 w 77"/>
                  <a:gd name="T31" fmla="*/ 56 h 95"/>
                  <a:gd name="T32" fmla="*/ 60 w 77"/>
                  <a:gd name="T33" fmla="*/ 45 h 95"/>
                  <a:gd name="T34" fmla="*/ 63 w 77"/>
                  <a:gd name="T35" fmla="*/ 35 h 95"/>
                  <a:gd name="T36" fmla="*/ 70 w 77"/>
                  <a:gd name="T37" fmla="*/ 24 h 95"/>
                  <a:gd name="T38" fmla="*/ 70 w 77"/>
                  <a:gd name="T39" fmla="*/ 10 h 95"/>
                  <a:gd name="T40" fmla="*/ 63 w 77"/>
                  <a:gd name="T41" fmla="*/ 3 h 95"/>
                  <a:gd name="T42" fmla="*/ 56 w 77"/>
                  <a:gd name="T43" fmla="*/ 3 h 95"/>
                  <a:gd name="T44" fmla="*/ 46 w 77"/>
                  <a:gd name="T45" fmla="*/ 0 h 95"/>
                  <a:gd name="T46" fmla="*/ 39 w 77"/>
                  <a:gd name="T47" fmla="*/ 0 h 95"/>
                  <a:gd name="T48" fmla="*/ 39 w 77"/>
                  <a:gd name="T49" fmla="*/ 10 h 95"/>
                  <a:gd name="T50" fmla="*/ 42 w 77"/>
                  <a:gd name="T51" fmla="*/ 24 h 95"/>
                  <a:gd name="T52" fmla="*/ 46 w 77"/>
                  <a:gd name="T53" fmla="*/ 35 h 95"/>
                  <a:gd name="T54" fmla="*/ 42 w 77"/>
                  <a:gd name="T55" fmla="*/ 42 h 95"/>
                  <a:gd name="T56" fmla="*/ 31 w 77"/>
                  <a:gd name="T57" fmla="*/ 35 h 95"/>
                  <a:gd name="T58" fmla="*/ 17 w 77"/>
                  <a:gd name="T59" fmla="*/ 21 h 95"/>
                  <a:gd name="T60" fmla="*/ 14 w 77"/>
                  <a:gd name="T61" fmla="*/ 10 h 95"/>
                  <a:gd name="T62" fmla="*/ 10 w 77"/>
                  <a:gd name="T63" fmla="*/ 7 h 95"/>
                  <a:gd name="T64" fmla="*/ 3 w 77"/>
                  <a:gd name="T65" fmla="*/ 7 h 95"/>
                  <a:gd name="T66" fmla="*/ 0 w 77"/>
                  <a:gd name="T67" fmla="*/ 10 h 95"/>
                  <a:gd name="T68" fmla="*/ 0 w 77"/>
                  <a:gd name="T69" fmla="*/ 2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4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>
                  <a:gd name="T0" fmla="*/ 24 w 42"/>
                  <a:gd name="T1" fmla="*/ 49 h 49"/>
                  <a:gd name="T2" fmla="*/ 24 w 42"/>
                  <a:gd name="T3" fmla="*/ 49 h 49"/>
                  <a:gd name="T4" fmla="*/ 31 w 42"/>
                  <a:gd name="T5" fmla="*/ 45 h 49"/>
                  <a:gd name="T6" fmla="*/ 35 w 42"/>
                  <a:gd name="T7" fmla="*/ 45 h 49"/>
                  <a:gd name="T8" fmla="*/ 39 w 42"/>
                  <a:gd name="T9" fmla="*/ 38 h 49"/>
                  <a:gd name="T10" fmla="*/ 42 w 42"/>
                  <a:gd name="T11" fmla="*/ 38 h 49"/>
                  <a:gd name="T12" fmla="*/ 42 w 42"/>
                  <a:gd name="T13" fmla="*/ 35 h 49"/>
                  <a:gd name="T14" fmla="*/ 42 w 42"/>
                  <a:gd name="T15" fmla="*/ 28 h 49"/>
                  <a:gd name="T16" fmla="*/ 42 w 42"/>
                  <a:gd name="T17" fmla="*/ 21 h 49"/>
                  <a:gd name="T18" fmla="*/ 39 w 42"/>
                  <a:gd name="T19" fmla="*/ 14 h 49"/>
                  <a:gd name="T20" fmla="*/ 39 w 42"/>
                  <a:gd name="T21" fmla="*/ 14 h 49"/>
                  <a:gd name="T22" fmla="*/ 35 w 42"/>
                  <a:gd name="T23" fmla="*/ 10 h 49"/>
                  <a:gd name="T24" fmla="*/ 31 w 42"/>
                  <a:gd name="T25" fmla="*/ 7 h 49"/>
                  <a:gd name="T26" fmla="*/ 24 w 42"/>
                  <a:gd name="T27" fmla="*/ 3 h 49"/>
                  <a:gd name="T28" fmla="*/ 17 w 42"/>
                  <a:gd name="T29" fmla="*/ 0 h 49"/>
                  <a:gd name="T30" fmla="*/ 10 w 42"/>
                  <a:gd name="T31" fmla="*/ 3 h 49"/>
                  <a:gd name="T32" fmla="*/ 10 w 42"/>
                  <a:gd name="T33" fmla="*/ 3 h 49"/>
                  <a:gd name="T34" fmla="*/ 7 w 42"/>
                  <a:gd name="T35" fmla="*/ 3 h 49"/>
                  <a:gd name="T36" fmla="*/ 7 w 42"/>
                  <a:gd name="T37" fmla="*/ 3 h 49"/>
                  <a:gd name="T38" fmla="*/ 3 w 42"/>
                  <a:gd name="T39" fmla="*/ 0 h 49"/>
                  <a:gd name="T40" fmla="*/ 3 w 42"/>
                  <a:gd name="T41" fmla="*/ 3 h 49"/>
                  <a:gd name="T42" fmla="*/ 0 w 42"/>
                  <a:gd name="T43" fmla="*/ 3 h 49"/>
                  <a:gd name="T44" fmla="*/ 0 w 42"/>
                  <a:gd name="T45" fmla="*/ 7 h 49"/>
                  <a:gd name="T46" fmla="*/ 3 w 42"/>
                  <a:gd name="T47" fmla="*/ 14 h 49"/>
                  <a:gd name="T48" fmla="*/ 3 w 42"/>
                  <a:gd name="T49" fmla="*/ 17 h 49"/>
                  <a:gd name="T50" fmla="*/ 3 w 42"/>
                  <a:gd name="T51" fmla="*/ 21 h 49"/>
                  <a:gd name="T52" fmla="*/ 3 w 42"/>
                  <a:gd name="T53" fmla="*/ 28 h 49"/>
                  <a:gd name="T54" fmla="*/ 0 w 42"/>
                  <a:gd name="T55" fmla="*/ 35 h 49"/>
                  <a:gd name="T56" fmla="*/ 0 w 42"/>
                  <a:gd name="T57" fmla="*/ 42 h 49"/>
                  <a:gd name="T58" fmla="*/ 14 w 42"/>
                  <a:gd name="T59" fmla="*/ 38 h 49"/>
                  <a:gd name="T60" fmla="*/ 24 w 42"/>
                  <a:gd name="T6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5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>
                  <a:gd name="T0" fmla="*/ 28 w 176"/>
                  <a:gd name="T1" fmla="*/ 28 h 102"/>
                  <a:gd name="T2" fmla="*/ 31 w 176"/>
                  <a:gd name="T3" fmla="*/ 25 h 102"/>
                  <a:gd name="T4" fmla="*/ 35 w 176"/>
                  <a:gd name="T5" fmla="*/ 28 h 102"/>
                  <a:gd name="T6" fmla="*/ 38 w 176"/>
                  <a:gd name="T7" fmla="*/ 39 h 102"/>
                  <a:gd name="T8" fmla="*/ 45 w 176"/>
                  <a:gd name="T9" fmla="*/ 74 h 102"/>
                  <a:gd name="T10" fmla="*/ 42 w 176"/>
                  <a:gd name="T11" fmla="*/ 74 h 102"/>
                  <a:gd name="T12" fmla="*/ 38 w 176"/>
                  <a:gd name="T13" fmla="*/ 81 h 102"/>
                  <a:gd name="T14" fmla="*/ 42 w 176"/>
                  <a:gd name="T15" fmla="*/ 92 h 102"/>
                  <a:gd name="T16" fmla="*/ 52 w 176"/>
                  <a:gd name="T17" fmla="*/ 92 h 102"/>
                  <a:gd name="T18" fmla="*/ 56 w 176"/>
                  <a:gd name="T19" fmla="*/ 92 h 102"/>
                  <a:gd name="T20" fmla="*/ 63 w 176"/>
                  <a:gd name="T21" fmla="*/ 88 h 102"/>
                  <a:gd name="T22" fmla="*/ 70 w 176"/>
                  <a:gd name="T23" fmla="*/ 92 h 102"/>
                  <a:gd name="T24" fmla="*/ 74 w 176"/>
                  <a:gd name="T25" fmla="*/ 95 h 102"/>
                  <a:gd name="T26" fmla="*/ 84 w 176"/>
                  <a:gd name="T27" fmla="*/ 102 h 102"/>
                  <a:gd name="T28" fmla="*/ 102 w 176"/>
                  <a:gd name="T29" fmla="*/ 102 h 102"/>
                  <a:gd name="T30" fmla="*/ 123 w 176"/>
                  <a:gd name="T31" fmla="*/ 102 h 102"/>
                  <a:gd name="T32" fmla="*/ 123 w 176"/>
                  <a:gd name="T33" fmla="*/ 99 h 102"/>
                  <a:gd name="T34" fmla="*/ 126 w 176"/>
                  <a:gd name="T35" fmla="*/ 92 h 102"/>
                  <a:gd name="T36" fmla="*/ 130 w 176"/>
                  <a:gd name="T37" fmla="*/ 92 h 102"/>
                  <a:gd name="T38" fmla="*/ 144 w 176"/>
                  <a:gd name="T39" fmla="*/ 99 h 102"/>
                  <a:gd name="T40" fmla="*/ 151 w 176"/>
                  <a:gd name="T41" fmla="*/ 99 h 102"/>
                  <a:gd name="T42" fmla="*/ 158 w 176"/>
                  <a:gd name="T43" fmla="*/ 95 h 102"/>
                  <a:gd name="T44" fmla="*/ 162 w 176"/>
                  <a:gd name="T45" fmla="*/ 88 h 102"/>
                  <a:gd name="T46" fmla="*/ 162 w 176"/>
                  <a:gd name="T47" fmla="*/ 81 h 102"/>
                  <a:gd name="T48" fmla="*/ 169 w 176"/>
                  <a:gd name="T49" fmla="*/ 77 h 102"/>
                  <a:gd name="T50" fmla="*/ 172 w 176"/>
                  <a:gd name="T51" fmla="*/ 70 h 102"/>
                  <a:gd name="T52" fmla="*/ 172 w 176"/>
                  <a:gd name="T53" fmla="*/ 67 h 102"/>
                  <a:gd name="T54" fmla="*/ 176 w 176"/>
                  <a:gd name="T55" fmla="*/ 63 h 102"/>
                  <a:gd name="T56" fmla="*/ 169 w 176"/>
                  <a:gd name="T57" fmla="*/ 56 h 102"/>
                  <a:gd name="T58" fmla="*/ 148 w 176"/>
                  <a:gd name="T59" fmla="*/ 53 h 102"/>
                  <a:gd name="T60" fmla="*/ 141 w 176"/>
                  <a:gd name="T61" fmla="*/ 49 h 102"/>
                  <a:gd name="T62" fmla="*/ 123 w 176"/>
                  <a:gd name="T63" fmla="*/ 46 h 102"/>
                  <a:gd name="T64" fmla="*/ 116 w 176"/>
                  <a:gd name="T65" fmla="*/ 49 h 102"/>
                  <a:gd name="T66" fmla="*/ 105 w 176"/>
                  <a:gd name="T67" fmla="*/ 53 h 102"/>
                  <a:gd name="T68" fmla="*/ 95 w 176"/>
                  <a:gd name="T69" fmla="*/ 53 h 102"/>
                  <a:gd name="T70" fmla="*/ 63 w 176"/>
                  <a:gd name="T71" fmla="*/ 35 h 102"/>
                  <a:gd name="T72" fmla="*/ 60 w 176"/>
                  <a:gd name="T73" fmla="*/ 28 h 102"/>
                  <a:gd name="T74" fmla="*/ 52 w 176"/>
                  <a:gd name="T75" fmla="*/ 25 h 102"/>
                  <a:gd name="T76" fmla="*/ 49 w 176"/>
                  <a:gd name="T77" fmla="*/ 25 h 102"/>
                  <a:gd name="T78" fmla="*/ 52 w 176"/>
                  <a:gd name="T79" fmla="*/ 21 h 102"/>
                  <a:gd name="T80" fmla="*/ 52 w 176"/>
                  <a:gd name="T81" fmla="*/ 18 h 102"/>
                  <a:gd name="T82" fmla="*/ 49 w 176"/>
                  <a:gd name="T83" fmla="*/ 11 h 102"/>
                  <a:gd name="T84" fmla="*/ 42 w 176"/>
                  <a:gd name="T85" fmla="*/ 11 h 102"/>
                  <a:gd name="T86" fmla="*/ 38 w 176"/>
                  <a:gd name="T87" fmla="*/ 11 h 102"/>
                  <a:gd name="T88" fmla="*/ 35 w 176"/>
                  <a:gd name="T89" fmla="*/ 14 h 102"/>
                  <a:gd name="T90" fmla="*/ 28 w 176"/>
                  <a:gd name="T91" fmla="*/ 14 h 102"/>
                  <a:gd name="T92" fmla="*/ 28 w 176"/>
                  <a:gd name="T93" fmla="*/ 7 h 102"/>
                  <a:gd name="T94" fmla="*/ 17 w 176"/>
                  <a:gd name="T95" fmla="*/ 3 h 102"/>
                  <a:gd name="T96" fmla="*/ 10 w 176"/>
                  <a:gd name="T97" fmla="*/ 3 h 102"/>
                  <a:gd name="T98" fmla="*/ 7 w 176"/>
                  <a:gd name="T99" fmla="*/ 0 h 102"/>
                  <a:gd name="T100" fmla="*/ 0 w 176"/>
                  <a:gd name="T101" fmla="*/ 0 h 102"/>
                  <a:gd name="T102" fmla="*/ 0 w 176"/>
                  <a:gd name="T103" fmla="*/ 7 h 102"/>
                  <a:gd name="T104" fmla="*/ 3 w 176"/>
                  <a:gd name="T105" fmla="*/ 25 h 102"/>
                  <a:gd name="T106" fmla="*/ 3 w 176"/>
                  <a:gd name="T107" fmla="*/ 28 h 102"/>
                  <a:gd name="T108" fmla="*/ 7 w 176"/>
                  <a:gd name="T109" fmla="*/ 35 h 102"/>
                  <a:gd name="T110" fmla="*/ 17 w 176"/>
                  <a:gd name="T111" fmla="*/ 3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6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1" cy="109"/>
              </a:xfrm>
              <a:custGeom>
                <a:avLst/>
                <a:gdLst>
                  <a:gd name="T0" fmla="*/ 21 w 91"/>
                  <a:gd name="T1" fmla="*/ 35 h 109"/>
                  <a:gd name="T2" fmla="*/ 28 w 91"/>
                  <a:gd name="T3" fmla="*/ 42 h 109"/>
                  <a:gd name="T4" fmla="*/ 28 w 91"/>
                  <a:gd name="T5" fmla="*/ 46 h 109"/>
                  <a:gd name="T6" fmla="*/ 49 w 91"/>
                  <a:gd name="T7" fmla="*/ 71 h 109"/>
                  <a:gd name="T8" fmla="*/ 59 w 91"/>
                  <a:gd name="T9" fmla="*/ 78 h 109"/>
                  <a:gd name="T10" fmla="*/ 66 w 91"/>
                  <a:gd name="T11" fmla="*/ 81 h 109"/>
                  <a:gd name="T12" fmla="*/ 73 w 91"/>
                  <a:gd name="T13" fmla="*/ 81 h 109"/>
                  <a:gd name="T14" fmla="*/ 77 w 91"/>
                  <a:gd name="T15" fmla="*/ 92 h 109"/>
                  <a:gd name="T16" fmla="*/ 81 w 91"/>
                  <a:gd name="T17" fmla="*/ 99 h 109"/>
                  <a:gd name="T18" fmla="*/ 81 w 91"/>
                  <a:gd name="T19" fmla="*/ 106 h 109"/>
                  <a:gd name="T20" fmla="*/ 84 w 91"/>
                  <a:gd name="T21" fmla="*/ 106 h 109"/>
                  <a:gd name="T22" fmla="*/ 88 w 91"/>
                  <a:gd name="T23" fmla="*/ 99 h 109"/>
                  <a:gd name="T24" fmla="*/ 91 w 91"/>
                  <a:gd name="T25" fmla="*/ 95 h 109"/>
                  <a:gd name="T26" fmla="*/ 84 w 91"/>
                  <a:gd name="T27" fmla="*/ 78 h 109"/>
                  <a:gd name="T28" fmla="*/ 88 w 91"/>
                  <a:gd name="T29" fmla="*/ 63 h 109"/>
                  <a:gd name="T30" fmla="*/ 91 w 91"/>
                  <a:gd name="T31" fmla="*/ 49 h 109"/>
                  <a:gd name="T32" fmla="*/ 91 w 91"/>
                  <a:gd name="T33" fmla="*/ 39 h 109"/>
                  <a:gd name="T34" fmla="*/ 88 w 91"/>
                  <a:gd name="T35" fmla="*/ 28 h 109"/>
                  <a:gd name="T36" fmla="*/ 84 w 91"/>
                  <a:gd name="T37" fmla="*/ 28 h 109"/>
                  <a:gd name="T38" fmla="*/ 81 w 91"/>
                  <a:gd name="T39" fmla="*/ 32 h 109"/>
                  <a:gd name="T40" fmla="*/ 77 w 91"/>
                  <a:gd name="T41" fmla="*/ 35 h 109"/>
                  <a:gd name="T42" fmla="*/ 70 w 91"/>
                  <a:gd name="T43" fmla="*/ 49 h 109"/>
                  <a:gd name="T44" fmla="*/ 66 w 91"/>
                  <a:gd name="T45" fmla="*/ 46 h 109"/>
                  <a:gd name="T46" fmla="*/ 59 w 91"/>
                  <a:gd name="T47" fmla="*/ 35 h 109"/>
                  <a:gd name="T48" fmla="*/ 59 w 91"/>
                  <a:gd name="T49" fmla="*/ 21 h 109"/>
                  <a:gd name="T50" fmla="*/ 59 w 91"/>
                  <a:gd name="T51" fmla="*/ 14 h 109"/>
                  <a:gd name="T52" fmla="*/ 49 w 91"/>
                  <a:gd name="T53" fmla="*/ 11 h 109"/>
                  <a:gd name="T54" fmla="*/ 45 w 91"/>
                  <a:gd name="T55" fmla="*/ 14 h 109"/>
                  <a:gd name="T56" fmla="*/ 42 w 91"/>
                  <a:gd name="T57" fmla="*/ 21 h 109"/>
                  <a:gd name="T58" fmla="*/ 42 w 91"/>
                  <a:gd name="T59" fmla="*/ 28 h 109"/>
                  <a:gd name="T60" fmla="*/ 35 w 91"/>
                  <a:gd name="T61" fmla="*/ 25 h 109"/>
                  <a:gd name="T62" fmla="*/ 31 w 91"/>
                  <a:gd name="T63" fmla="*/ 18 h 109"/>
                  <a:gd name="T64" fmla="*/ 28 w 91"/>
                  <a:gd name="T65" fmla="*/ 11 h 109"/>
                  <a:gd name="T66" fmla="*/ 21 w 91"/>
                  <a:gd name="T67" fmla="*/ 4 h 109"/>
                  <a:gd name="T68" fmla="*/ 10 w 91"/>
                  <a:gd name="T69" fmla="*/ 0 h 109"/>
                  <a:gd name="T70" fmla="*/ 7 w 91"/>
                  <a:gd name="T71" fmla="*/ 0 h 109"/>
                  <a:gd name="T72" fmla="*/ 0 w 91"/>
                  <a:gd name="T73" fmla="*/ 11 h 109"/>
                  <a:gd name="T74" fmla="*/ 3 w 91"/>
                  <a:gd name="T75" fmla="*/ 21 h 109"/>
                  <a:gd name="T76" fmla="*/ 14 w 91"/>
                  <a:gd name="T77" fmla="*/ 28 h 109"/>
                  <a:gd name="T78" fmla="*/ 14 w 91"/>
                  <a:gd name="T79" fmla="*/ 3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7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2" cy="56"/>
              </a:xfrm>
              <a:custGeom>
                <a:avLst/>
                <a:gdLst>
                  <a:gd name="T0" fmla="*/ 42 w 42"/>
                  <a:gd name="T1" fmla="*/ 42 h 56"/>
                  <a:gd name="T2" fmla="*/ 17 w 42"/>
                  <a:gd name="T3" fmla="*/ 0 h 56"/>
                  <a:gd name="T4" fmla="*/ 17 w 42"/>
                  <a:gd name="T5" fmla="*/ 0 h 56"/>
                  <a:gd name="T6" fmla="*/ 14 w 42"/>
                  <a:gd name="T7" fmla="*/ 0 h 56"/>
                  <a:gd name="T8" fmla="*/ 10 w 42"/>
                  <a:gd name="T9" fmla="*/ 3 h 56"/>
                  <a:gd name="T10" fmla="*/ 7 w 42"/>
                  <a:gd name="T11" fmla="*/ 7 h 56"/>
                  <a:gd name="T12" fmla="*/ 3 w 42"/>
                  <a:gd name="T13" fmla="*/ 14 h 56"/>
                  <a:gd name="T14" fmla="*/ 3 w 42"/>
                  <a:gd name="T15" fmla="*/ 25 h 56"/>
                  <a:gd name="T16" fmla="*/ 0 w 42"/>
                  <a:gd name="T17" fmla="*/ 49 h 56"/>
                  <a:gd name="T18" fmla="*/ 3 w 42"/>
                  <a:gd name="T19" fmla="*/ 49 h 56"/>
                  <a:gd name="T20" fmla="*/ 7 w 42"/>
                  <a:gd name="T21" fmla="*/ 53 h 56"/>
                  <a:gd name="T22" fmla="*/ 10 w 42"/>
                  <a:gd name="T23" fmla="*/ 53 h 56"/>
                  <a:gd name="T24" fmla="*/ 17 w 42"/>
                  <a:gd name="T25" fmla="*/ 56 h 56"/>
                  <a:gd name="T26" fmla="*/ 24 w 42"/>
                  <a:gd name="T27" fmla="*/ 56 h 56"/>
                  <a:gd name="T28" fmla="*/ 31 w 42"/>
                  <a:gd name="T29" fmla="*/ 56 h 56"/>
                  <a:gd name="T30" fmla="*/ 35 w 42"/>
                  <a:gd name="T31" fmla="*/ 53 h 56"/>
                  <a:gd name="T32" fmla="*/ 38 w 42"/>
                  <a:gd name="T33" fmla="*/ 49 h 56"/>
                  <a:gd name="T34" fmla="*/ 42 w 42"/>
                  <a:gd name="T35" fmla="*/ 4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8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>
                  <a:gd name="T0" fmla="*/ 3 w 74"/>
                  <a:gd name="T1" fmla="*/ 88 h 155"/>
                  <a:gd name="T2" fmla="*/ 10 w 74"/>
                  <a:gd name="T3" fmla="*/ 88 h 155"/>
                  <a:gd name="T4" fmla="*/ 14 w 74"/>
                  <a:gd name="T5" fmla="*/ 96 h 155"/>
                  <a:gd name="T6" fmla="*/ 17 w 74"/>
                  <a:gd name="T7" fmla="*/ 103 h 155"/>
                  <a:gd name="T8" fmla="*/ 17 w 74"/>
                  <a:gd name="T9" fmla="*/ 110 h 155"/>
                  <a:gd name="T10" fmla="*/ 14 w 74"/>
                  <a:gd name="T11" fmla="*/ 117 h 155"/>
                  <a:gd name="T12" fmla="*/ 10 w 74"/>
                  <a:gd name="T13" fmla="*/ 117 h 155"/>
                  <a:gd name="T14" fmla="*/ 10 w 74"/>
                  <a:gd name="T15" fmla="*/ 127 h 155"/>
                  <a:gd name="T16" fmla="*/ 14 w 74"/>
                  <a:gd name="T17" fmla="*/ 134 h 155"/>
                  <a:gd name="T18" fmla="*/ 10 w 74"/>
                  <a:gd name="T19" fmla="*/ 141 h 155"/>
                  <a:gd name="T20" fmla="*/ 17 w 74"/>
                  <a:gd name="T21" fmla="*/ 152 h 155"/>
                  <a:gd name="T22" fmla="*/ 28 w 74"/>
                  <a:gd name="T23" fmla="*/ 155 h 155"/>
                  <a:gd name="T24" fmla="*/ 35 w 74"/>
                  <a:gd name="T25" fmla="*/ 155 h 155"/>
                  <a:gd name="T26" fmla="*/ 38 w 74"/>
                  <a:gd name="T27" fmla="*/ 155 h 155"/>
                  <a:gd name="T28" fmla="*/ 45 w 74"/>
                  <a:gd name="T29" fmla="*/ 152 h 155"/>
                  <a:gd name="T30" fmla="*/ 52 w 74"/>
                  <a:gd name="T31" fmla="*/ 141 h 155"/>
                  <a:gd name="T32" fmla="*/ 56 w 74"/>
                  <a:gd name="T33" fmla="*/ 138 h 155"/>
                  <a:gd name="T34" fmla="*/ 59 w 74"/>
                  <a:gd name="T35" fmla="*/ 124 h 155"/>
                  <a:gd name="T36" fmla="*/ 67 w 74"/>
                  <a:gd name="T37" fmla="*/ 117 h 155"/>
                  <a:gd name="T38" fmla="*/ 70 w 74"/>
                  <a:gd name="T39" fmla="*/ 110 h 155"/>
                  <a:gd name="T40" fmla="*/ 74 w 74"/>
                  <a:gd name="T41" fmla="*/ 88 h 155"/>
                  <a:gd name="T42" fmla="*/ 67 w 74"/>
                  <a:gd name="T43" fmla="*/ 85 h 155"/>
                  <a:gd name="T44" fmla="*/ 59 w 74"/>
                  <a:gd name="T45" fmla="*/ 85 h 155"/>
                  <a:gd name="T46" fmla="*/ 56 w 74"/>
                  <a:gd name="T47" fmla="*/ 85 h 155"/>
                  <a:gd name="T48" fmla="*/ 52 w 74"/>
                  <a:gd name="T49" fmla="*/ 85 h 155"/>
                  <a:gd name="T50" fmla="*/ 56 w 74"/>
                  <a:gd name="T51" fmla="*/ 78 h 155"/>
                  <a:gd name="T52" fmla="*/ 59 w 74"/>
                  <a:gd name="T53" fmla="*/ 78 h 155"/>
                  <a:gd name="T54" fmla="*/ 59 w 74"/>
                  <a:gd name="T55" fmla="*/ 67 h 155"/>
                  <a:gd name="T56" fmla="*/ 59 w 74"/>
                  <a:gd name="T57" fmla="*/ 60 h 155"/>
                  <a:gd name="T58" fmla="*/ 56 w 74"/>
                  <a:gd name="T59" fmla="*/ 46 h 155"/>
                  <a:gd name="T60" fmla="*/ 45 w 74"/>
                  <a:gd name="T61" fmla="*/ 32 h 155"/>
                  <a:gd name="T62" fmla="*/ 42 w 74"/>
                  <a:gd name="T63" fmla="*/ 29 h 155"/>
                  <a:gd name="T64" fmla="*/ 35 w 74"/>
                  <a:gd name="T65" fmla="*/ 18 h 155"/>
                  <a:gd name="T66" fmla="*/ 28 w 74"/>
                  <a:gd name="T67" fmla="*/ 15 h 155"/>
                  <a:gd name="T68" fmla="*/ 24 w 74"/>
                  <a:gd name="T69" fmla="*/ 11 h 155"/>
                  <a:gd name="T70" fmla="*/ 21 w 74"/>
                  <a:gd name="T71" fmla="*/ 4 h 155"/>
                  <a:gd name="T72" fmla="*/ 17 w 74"/>
                  <a:gd name="T73" fmla="*/ 0 h 155"/>
                  <a:gd name="T74" fmla="*/ 10 w 74"/>
                  <a:gd name="T75" fmla="*/ 4 h 155"/>
                  <a:gd name="T76" fmla="*/ 10 w 74"/>
                  <a:gd name="T77" fmla="*/ 7 h 155"/>
                  <a:gd name="T78" fmla="*/ 14 w 74"/>
                  <a:gd name="T79" fmla="*/ 15 h 155"/>
                  <a:gd name="T80" fmla="*/ 10 w 74"/>
                  <a:gd name="T81" fmla="*/ 22 h 155"/>
                  <a:gd name="T82" fmla="*/ 7 w 74"/>
                  <a:gd name="T83" fmla="*/ 29 h 155"/>
                  <a:gd name="T84" fmla="*/ 3 w 74"/>
                  <a:gd name="T85" fmla="*/ 43 h 155"/>
                  <a:gd name="T86" fmla="*/ 3 w 74"/>
                  <a:gd name="T87" fmla="*/ 60 h 155"/>
                  <a:gd name="T88" fmla="*/ 0 w 74"/>
                  <a:gd name="T89" fmla="*/ 64 h 155"/>
                  <a:gd name="T90" fmla="*/ 0 w 74"/>
                  <a:gd name="T91" fmla="*/ 67 h 155"/>
                  <a:gd name="T92" fmla="*/ 7 w 74"/>
                  <a:gd name="T93" fmla="*/ 8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39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>
                  <a:gd name="T0" fmla="*/ 25 w 53"/>
                  <a:gd name="T1" fmla="*/ 46 h 46"/>
                  <a:gd name="T2" fmla="*/ 29 w 53"/>
                  <a:gd name="T3" fmla="*/ 46 h 46"/>
                  <a:gd name="T4" fmla="*/ 32 w 53"/>
                  <a:gd name="T5" fmla="*/ 46 h 46"/>
                  <a:gd name="T6" fmla="*/ 39 w 53"/>
                  <a:gd name="T7" fmla="*/ 46 h 46"/>
                  <a:gd name="T8" fmla="*/ 43 w 53"/>
                  <a:gd name="T9" fmla="*/ 42 h 46"/>
                  <a:gd name="T10" fmla="*/ 50 w 53"/>
                  <a:gd name="T11" fmla="*/ 46 h 46"/>
                  <a:gd name="T12" fmla="*/ 53 w 53"/>
                  <a:gd name="T13" fmla="*/ 46 h 46"/>
                  <a:gd name="T14" fmla="*/ 53 w 53"/>
                  <a:gd name="T15" fmla="*/ 46 h 46"/>
                  <a:gd name="T16" fmla="*/ 50 w 53"/>
                  <a:gd name="T17" fmla="*/ 39 h 46"/>
                  <a:gd name="T18" fmla="*/ 50 w 53"/>
                  <a:gd name="T19" fmla="*/ 32 h 46"/>
                  <a:gd name="T20" fmla="*/ 46 w 53"/>
                  <a:gd name="T21" fmla="*/ 24 h 46"/>
                  <a:gd name="T22" fmla="*/ 43 w 53"/>
                  <a:gd name="T23" fmla="*/ 21 h 46"/>
                  <a:gd name="T24" fmla="*/ 43 w 53"/>
                  <a:gd name="T25" fmla="*/ 21 h 46"/>
                  <a:gd name="T26" fmla="*/ 43 w 53"/>
                  <a:gd name="T27" fmla="*/ 14 h 46"/>
                  <a:gd name="T28" fmla="*/ 39 w 53"/>
                  <a:gd name="T29" fmla="*/ 7 h 46"/>
                  <a:gd name="T30" fmla="*/ 36 w 53"/>
                  <a:gd name="T31" fmla="*/ 3 h 46"/>
                  <a:gd name="T32" fmla="*/ 32 w 53"/>
                  <a:gd name="T33" fmla="*/ 0 h 46"/>
                  <a:gd name="T34" fmla="*/ 29 w 53"/>
                  <a:gd name="T35" fmla="*/ 0 h 46"/>
                  <a:gd name="T36" fmla="*/ 25 w 53"/>
                  <a:gd name="T37" fmla="*/ 17 h 46"/>
                  <a:gd name="T38" fmla="*/ 25 w 53"/>
                  <a:gd name="T39" fmla="*/ 17 h 46"/>
                  <a:gd name="T40" fmla="*/ 22 w 53"/>
                  <a:gd name="T41" fmla="*/ 17 h 46"/>
                  <a:gd name="T42" fmla="*/ 15 w 53"/>
                  <a:gd name="T43" fmla="*/ 17 h 46"/>
                  <a:gd name="T44" fmla="*/ 11 w 53"/>
                  <a:gd name="T45" fmla="*/ 21 h 46"/>
                  <a:gd name="T46" fmla="*/ 8 w 53"/>
                  <a:gd name="T47" fmla="*/ 24 h 46"/>
                  <a:gd name="T48" fmla="*/ 8 w 53"/>
                  <a:gd name="T49" fmla="*/ 24 h 46"/>
                  <a:gd name="T50" fmla="*/ 8 w 53"/>
                  <a:gd name="T51" fmla="*/ 24 h 46"/>
                  <a:gd name="T52" fmla="*/ 4 w 53"/>
                  <a:gd name="T53" fmla="*/ 24 h 46"/>
                  <a:gd name="T54" fmla="*/ 0 w 53"/>
                  <a:gd name="T55" fmla="*/ 28 h 46"/>
                  <a:gd name="T56" fmla="*/ 0 w 53"/>
                  <a:gd name="T57" fmla="*/ 32 h 46"/>
                  <a:gd name="T58" fmla="*/ 0 w 53"/>
                  <a:gd name="T59" fmla="*/ 39 h 46"/>
                  <a:gd name="T60" fmla="*/ 0 w 53"/>
                  <a:gd name="T61" fmla="*/ 39 h 46"/>
                  <a:gd name="T62" fmla="*/ 8 w 53"/>
                  <a:gd name="T63" fmla="*/ 42 h 46"/>
                  <a:gd name="T64" fmla="*/ 15 w 53"/>
                  <a:gd name="T65" fmla="*/ 46 h 46"/>
                  <a:gd name="T66" fmla="*/ 25 w 53"/>
                  <a:gd name="T6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0" name="Freeform 368"/>
              <p:cNvSpPr>
                <a:spLocks/>
              </p:cNvSpPr>
              <p:nvPr userDrawn="1"/>
            </p:nvSpPr>
            <p:spPr bwMode="gray">
              <a:xfrm>
                <a:off x="1033" y="-2822"/>
                <a:ext cx="35" cy="21"/>
              </a:xfrm>
              <a:custGeom>
                <a:avLst/>
                <a:gdLst>
                  <a:gd name="T0" fmla="*/ 32 w 35"/>
                  <a:gd name="T1" fmla="*/ 18 h 21"/>
                  <a:gd name="T2" fmla="*/ 28 w 35"/>
                  <a:gd name="T3" fmla="*/ 11 h 21"/>
                  <a:gd name="T4" fmla="*/ 21 w 35"/>
                  <a:gd name="T5" fmla="*/ 7 h 21"/>
                  <a:gd name="T6" fmla="*/ 18 w 35"/>
                  <a:gd name="T7" fmla="*/ 4 h 21"/>
                  <a:gd name="T8" fmla="*/ 14 w 35"/>
                  <a:gd name="T9" fmla="*/ 4 h 21"/>
                  <a:gd name="T10" fmla="*/ 14 w 35"/>
                  <a:gd name="T11" fmla="*/ 4 h 21"/>
                  <a:gd name="T12" fmla="*/ 11 w 35"/>
                  <a:gd name="T13" fmla="*/ 0 h 21"/>
                  <a:gd name="T14" fmla="*/ 7 w 35"/>
                  <a:gd name="T15" fmla="*/ 0 h 21"/>
                  <a:gd name="T16" fmla="*/ 4 w 35"/>
                  <a:gd name="T17" fmla="*/ 0 h 21"/>
                  <a:gd name="T18" fmla="*/ 0 w 35"/>
                  <a:gd name="T19" fmla="*/ 4 h 21"/>
                  <a:gd name="T20" fmla="*/ 0 w 35"/>
                  <a:gd name="T21" fmla="*/ 7 h 21"/>
                  <a:gd name="T22" fmla="*/ 0 w 35"/>
                  <a:gd name="T23" fmla="*/ 7 h 21"/>
                  <a:gd name="T24" fmla="*/ 0 w 35"/>
                  <a:gd name="T25" fmla="*/ 11 h 21"/>
                  <a:gd name="T26" fmla="*/ 4 w 35"/>
                  <a:gd name="T27" fmla="*/ 14 h 21"/>
                  <a:gd name="T28" fmla="*/ 11 w 35"/>
                  <a:gd name="T29" fmla="*/ 18 h 21"/>
                  <a:gd name="T30" fmla="*/ 14 w 35"/>
                  <a:gd name="T31" fmla="*/ 18 h 21"/>
                  <a:gd name="T32" fmla="*/ 14 w 35"/>
                  <a:gd name="T33" fmla="*/ 18 h 21"/>
                  <a:gd name="T34" fmla="*/ 21 w 35"/>
                  <a:gd name="T35" fmla="*/ 21 h 21"/>
                  <a:gd name="T36" fmla="*/ 25 w 35"/>
                  <a:gd name="T37" fmla="*/ 21 h 21"/>
                  <a:gd name="T38" fmla="*/ 28 w 35"/>
                  <a:gd name="T39" fmla="*/ 21 h 21"/>
                  <a:gd name="T40" fmla="*/ 32 w 35"/>
                  <a:gd name="T41" fmla="*/ 21 h 21"/>
                  <a:gd name="T42" fmla="*/ 35 w 35"/>
                  <a:gd name="T43" fmla="*/ 21 h 21"/>
                  <a:gd name="T44" fmla="*/ 32 w 35"/>
                  <a:gd name="T45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1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>
                  <a:gd name="T0" fmla="*/ 10 w 18"/>
                  <a:gd name="T1" fmla="*/ 18 h 18"/>
                  <a:gd name="T2" fmla="*/ 14 w 18"/>
                  <a:gd name="T3" fmla="*/ 18 h 18"/>
                  <a:gd name="T4" fmla="*/ 18 w 18"/>
                  <a:gd name="T5" fmla="*/ 14 h 18"/>
                  <a:gd name="T6" fmla="*/ 18 w 18"/>
                  <a:gd name="T7" fmla="*/ 7 h 18"/>
                  <a:gd name="T8" fmla="*/ 18 w 18"/>
                  <a:gd name="T9" fmla="*/ 4 h 18"/>
                  <a:gd name="T10" fmla="*/ 14 w 18"/>
                  <a:gd name="T11" fmla="*/ 0 h 18"/>
                  <a:gd name="T12" fmla="*/ 10 w 18"/>
                  <a:gd name="T13" fmla="*/ 0 h 18"/>
                  <a:gd name="T14" fmla="*/ 3 w 18"/>
                  <a:gd name="T15" fmla="*/ 0 h 18"/>
                  <a:gd name="T16" fmla="*/ 0 w 18"/>
                  <a:gd name="T17" fmla="*/ 4 h 18"/>
                  <a:gd name="T18" fmla="*/ 0 w 18"/>
                  <a:gd name="T19" fmla="*/ 7 h 18"/>
                  <a:gd name="T20" fmla="*/ 0 w 18"/>
                  <a:gd name="T21" fmla="*/ 14 h 18"/>
                  <a:gd name="T22" fmla="*/ 3 w 18"/>
                  <a:gd name="T23" fmla="*/ 18 h 18"/>
                  <a:gd name="T24" fmla="*/ 10 w 18"/>
                  <a:gd name="T2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2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>
                  <a:gd name="T0" fmla="*/ 0 w 21"/>
                  <a:gd name="T1" fmla="*/ 7 h 14"/>
                  <a:gd name="T2" fmla="*/ 4 w 21"/>
                  <a:gd name="T3" fmla="*/ 10 h 14"/>
                  <a:gd name="T4" fmla="*/ 7 w 21"/>
                  <a:gd name="T5" fmla="*/ 14 h 14"/>
                  <a:gd name="T6" fmla="*/ 11 w 21"/>
                  <a:gd name="T7" fmla="*/ 14 h 14"/>
                  <a:gd name="T8" fmla="*/ 14 w 21"/>
                  <a:gd name="T9" fmla="*/ 14 h 14"/>
                  <a:gd name="T10" fmla="*/ 18 w 21"/>
                  <a:gd name="T11" fmla="*/ 10 h 14"/>
                  <a:gd name="T12" fmla="*/ 21 w 21"/>
                  <a:gd name="T13" fmla="*/ 7 h 14"/>
                  <a:gd name="T14" fmla="*/ 18 w 21"/>
                  <a:gd name="T15" fmla="*/ 3 h 14"/>
                  <a:gd name="T16" fmla="*/ 14 w 21"/>
                  <a:gd name="T17" fmla="*/ 0 h 14"/>
                  <a:gd name="T18" fmla="*/ 11 w 21"/>
                  <a:gd name="T19" fmla="*/ 0 h 14"/>
                  <a:gd name="T20" fmla="*/ 4 w 21"/>
                  <a:gd name="T21" fmla="*/ 0 h 14"/>
                  <a:gd name="T22" fmla="*/ 0 w 21"/>
                  <a:gd name="T23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3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14" cy="7"/>
              </a:xfrm>
              <a:custGeom>
                <a:avLst/>
                <a:gdLst>
                  <a:gd name="T0" fmla="*/ 7 w 14"/>
                  <a:gd name="T1" fmla="*/ 7 h 7"/>
                  <a:gd name="T2" fmla="*/ 11 w 14"/>
                  <a:gd name="T3" fmla="*/ 7 h 7"/>
                  <a:gd name="T4" fmla="*/ 14 w 14"/>
                  <a:gd name="T5" fmla="*/ 3 h 7"/>
                  <a:gd name="T6" fmla="*/ 11 w 14"/>
                  <a:gd name="T7" fmla="*/ 0 h 7"/>
                  <a:gd name="T8" fmla="*/ 7 w 14"/>
                  <a:gd name="T9" fmla="*/ 0 h 7"/>
                  <a:gd name="T10" fmla="*/ 4 w 14"/>
                  <a:gd name="T11" fmla="*/ 0 h 7"/>
                  <a:gd name="T12" fmla="*/ 0 w 14"/>
                  <a:gd name="T13" fmla="*/ 3 h 7"/>
                  <a:gd name="T14" fmla="*/ 4 w 14"/>
                  <a:gd name="T15" fmla="*/ 7 h 7"/>
                  <a:gd name="T16" fmla="*/ 7 w 14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4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8" cy="7"/>
              </a:xfrm>
              <a:custGeom>
                <a:avLst/>
                <a:gdLst>
                  <a:gd name="T0" fmla="*/ 0 w 18"/>
                  <a:gd name="T1" fmla="*/ 4 h 7"/>
                  <a:gd name="T2" fmla="*/ 4 w 18"/>
                  <a:gd name="T3" fmla="*/ 7 h 7"/>
                  <a:gd name="T4" fmla="*/ 11 w 18"/>
                  <a:gd name="T5" fmla="*/ 7 h 7"/>
                  <a:gd name="T6" fmla="*/ 14 w 18"/>
                  <a:gd name="T7" fmla="*/ 7 h 7"/>
                  <a:gd name="T8" fmla="*/ 18 w 18"/>
                  <a:gd name="T9" fmla="*/ 7 h 7"/>
                  <a:gd name="T10" fmla="*/ 18 w 18"/>
                  <a:gd name="T11" fmla="*/ 4 h 7"/>
                  <a:gd name="T12" fmla="*/ 14 w 18"/>
                  <a:gd name="T13" fmla="*/ 0 h 7"/>
                  <a:gd name="T14" fmla="*/ 11 w 18"/>
                  <a:gd name="T15" fmla="*/ 0 h 7"/>
                  <a:gd name="T16" fmla="*/ 4 w 18"/>
                  <a:gd name="T17" fmla="*/ 0 h 7"/>
                  <a:gd name="T18" fmla="*/ 0 w 18"/>
                  <a:gd name="T1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5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3" cy="46"/>
              </a:xfrm>
              <a:custGeom>
                <a:avLst/>
                <a:gdLst>
                  <a:gd name="T0" fmla="*/ 14 w 63"/>
                  <a:gd name="T1" fmla="*/ 39 h 46"/>
                  <a:gd name="T2" fmla="*/ 14 w 63"/>
                  <a:gd name="T3" fmla="*/ 42 h 46"/>
                  <a:gd name="T4" fmla="*/ 17 w 63"/>
                  <a:gd name="T5" fmla="*/ 46 h 46"/>
                  <a:gd name="T6" fmla="*/ 21 w 63"/>
                  <a:gd name="T7" fmla="*/ 46 h 46"/>
                  <a:gd name="T8" fmla="*/ 28 w 63"/>
                  <a:gd name="T9" fmla="*/ 46 h 46"/>
                  <a:gd name="T10" fmla="*/ 63 w 63"/>
                  <a:gd name="T11" fmla="*/ 42 h 46"/>
                  <a:gd name="T12" fmla="*/ 63 w 63"/>
                  <a:gd name="T13" fmla="*/ 35 h 46"/>
                  <a:gd name="T14" fmla="*/ 63 w 63"/>
                  <a:gd name="T15" fmla="*/ 35 h 46"/>
                  <a:gd name="T16" fmla="*/ 63 w 63"/>
                  <a:gd name="T17" fmla="*/ 28 h 46"/>
                  <a:gd name="T18" fmla="*/ 60 w 63"/>
                  <a:gd name="T19" fmla="*/ 21 h 46"/>
                  <a:gd name="T20" fmla="*/ 60 w 63"/>
                  <a:gd name="T21" fmla="*/ 14 h 46"/>
                  <a:gd name="T22" fmla="*/ 60 w 63"/>
                  <a:gd name="T23" fmla="*/ 7 h 46"/>
                  <a:gd name="T24" fmla="*/ 56 w 63"/>
                  <a:gd name="T25" fmla="*/ 4 h 46"/>
                  <a:gd name="T26" fmla="*/ 53 w 63"/>
                  <a:gd name="T27" fmla="*/ 0 h 46"/>
                  <a:gd name="T28" fmla="*/ 49 w 63"/>
                  <a:gd name="T29" fmla="*/ 0 h 46"/>
                  <a:gd name="T30" fmla="*/ 42 w 63"/>
                  <a:gd name="T31" fmla="*/ 0 h 46"/>
                  <a:gd name="T32" fmla="*/ 35 w 63"/>
                  <a:gd name="T33" fmla="*/ 0 h 46"/>
                  <a:gd name="T34" fmla="*/ 17 w 63"/>
                  <a:gd name="T35" fmla="*/ 0 h 46"/>
                  <a:gd name="T36" fmla="*/ 14 w 63"/>
                  <a:gd name="T37" fmla="*/ 0 h 46"/>
                  <a:gd name="T38" fmla="*/ 14 w 63"/>
                  <a:gd name="T39" fmla="*/ 0 h 46"/>
                  <a:gd name="T40" fmla="*/ 7 w 63"/>
                  <a:gd name="T41" fmla="*/ 0 h 46"/>
                  <a:gd name="T42" fmla="*/ 3 w 63"/>
                  <a:gd name="T43" fmla="*/ 4 h 46"/>
                  <a:gd name="T44" fmla="*/ 3 w 63"/>
                  <a:gd name="T45" fmla="*/ 7 h 46"/>
                  <a:gd name="T46" fmla="*/ 0 w 63"/>
                  <a:gd name="T47" fmla="*/ 14 h 46"/>
                  <a:gd name="T48" fmla="*/ 0 w 63"/>
                  <a:gd name="T49" fmla="*/ 14 h 46"/>
                  <a:gd name="T50" fmla="*/ 0 w 63"/>
                  <a:gd name="T51" fmla="*/ 18 h 46"/>
                  <a:gd name="T52" fmla="*/ 0 w 63"/>
                  <a:gd name="T53" fmla="*/ 25 h 46"/>
                  <a:gd name="T54" fmla="*/ 0 w 63"/>
                  <a:gd name="T55" fmla="*/ 28 h 46"/>
                  <a:gd name="T56" fmla="*/ 3 w 63"/>
                  <a:gd name="T57" fmla="*/ 35 h 46"/>
                  <a:gd name="T58" fmla="*/ 7 w 63"/>
                  <a:gd name="T59" fmla="*/ 39 h 46"/>
                  <a:gd name="T60" fmla="*/ 14 w 63"/>
                  <a:gd name="T61" fmla="*/ 3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6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>
                  <a:gd name="T0" fmla="*/ 25 w 25"/>
                  <a:gd name="T1" fmla="*/ 24 h 31"/>
                  <a:gd name="T2" fmla="*/ 25 w 25"/>
                  <a:gd name="T3" fmla="*/ 24 h 31"/>
                  <a:gd name="T4" fmla="*/ 25 w 25"/>
                  <a:gd name="T5" fmla="*/ 21 h 31"/>
                  <a:gd name="T6" fmla="*/ 25 w 25"/>
                  <a:gd name="T7" fmla="*/ 14 h 31"/>
                  <a:gd name="T8" fmla="*/ 25 w 25"/>
                  <a:gd name="T9" fmla="*/ 10 h 31"/>
                  <a:gd name="T10" fmla="*/ 25 w 25"/>
                  <a:gd name="T11" fmla="*/ 7 h 31"/>
                  <a:gd name="T12" fmla="*/ 22 w 25"/>
                  <a:gd name="T13" fmla="*/ 0 h 31"/>
                  <a:gd name="T14" fmla="*/ 18 w 25"/>
                  <a:gd name="T15" fmla="*/ 0 h 31"/>
                  <a:gd name="T16" fmla="*/ 11 w 25"/>
                  <a:gd name="T17" fmla="*/ 0 h 31"/>
                  <a:gd name="T18" fmla="*/ 11 w 25"/>
                  <a:gd name="T19" fmla="*/ 0 h 31"/>
                  <a:gd name="T20" fmla="*/ 8 w 25"/>
                  <a:gd name="T21" fmla="*/ 0 h 31"/>
                  <a:gd name="T22" fmla="*/ 4 w 25"/>
                  <a:gd name="T23" fmla="*/ 0 h 31"/>
                  <a:gd name="T24" fmla="*/ 4 w 25"/>
                  <a:gd name="T25" fmla="*/ 0 h 31"/>
                  <a:gd name="T26" fmla="*/ 0 w 25"/>
                  <a:gd name="T27" fmla="*/ 7 h 31"/>
                  <a:gd name="T28" fmla="*/ 0 w 25"/>
                  <a:gd name="T29" fmla="*/ 14 h 31"/>
                  <a:gd name="T30" fmla="*/ 0 w 25"/>
                  <a:gd name="T31" fmla="*/ 14 h 31"/>
                  <a:gd name="T32" fmla="*/ 0 w 25"/>
                  <a:gd name="T33" fmla="*/ 17 h 31"/>
                  <a:gd name="T34" fmla="*/ 0 w 25"/>
                  <a:gd name="T35" fmla="*/ 24 h 31"/>
                  <a:gd name="T36" fmla="*/ 4 w 25"/>
                  <a:gd name="T37" fmla="*/ 28 h 31"/>
                  <a:gd name="T38" fmla="*/ 8 w 25"/>
                  <a:gd name="T39" fmla="*/ 31 h 31"/>
                  <a:gd name="T40" fmla="*/ 8 w 25"/>
                  <a:gd name="T41" fmla="*/ 31 h 31"/>
                  <a:gd name="T42" fmla="*/ 11 w 25"/>
                  <a:gd name="T43" fmla="*/ 31 h 31"/>
                  <a:gd name="T44" fmla="*/ 15 w 25"/>
                  <a:gd name="T45" fmla="*/ 31 h 31"/>
                  <a:gd name="T46" fmla="*/ 22 w 25"/>
                  <a:gd name="T47" fmla="*/ 31 h 31"/>
                  <a:gd name="T48" fmla="*/ 25 w 25"/>
                  <a:gd name="T49" fmla="*/ 28 h 31"/>
                  <a:gd name="T50" fmla="*/ 25 w 25"/>
                  <a:gd name="T5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7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>
                  <a:gd name="T0" fmla="*/ 0 w 28"/>
                  <a:gd name="T1" fmla="*/ 4 h 7"/>
                  <a:gd name="T2" fmla="*/ 3 w 28"/>
                  <a:gd name="T3" fmla="*/ 4 h 7"/>
                  <a:gd name="T4" fmla="*/ 7 w 28"/>
                  <a:gd name="T5" fmla="*/ 7 h 7"/>
                  <a:gd name="T6" fmla="*/ 14 w 28"/>
                  <a:gd name="T7" fmla="*/ 7 h 7"/>
                  <a:gd name="T8" fmla="*/ 21 w 28"/>
                  <a:gd name="T9" fmla="*/ 7 h 7"/>
                  <a:gd name="T10" fmla="*/ 28 w 28"/>
                  <a:gd name="T11" fmla="*/ 4 h 7"/>
                  <a:gd name="T12" fmla="*/ 28 w 28"/>
                  <a:gd name="T13" fmla="*/ 4 h 7"/>
                  <a:gd name="T14" fmla="*/ 28 w 28"/>
                  <a:gd name="T15" fmla="*/ 0 h 7"/>
                  <a:gd name="T16" fmla="*/ 21 w 28"/>
                  <a:gd name="T17" fmla="*/ 0 h 7"/>
                  <a:gd name="T18" fmla="*/ 14 w 28"/>
                  <a:gd name="T19" fmla="*/ 0 h 7"/>
                  <a:gd name="T20" fmla="*/ 7 w 28"/>
                  <a:gd name="T21" fmla="*/ 0 h 7"/>
                  <a:gd name="T22" fmla="*/ 3 w 28"/>
                  <a:gd name="T23" fmla="*/ 0 h 7"/>
                  <a:gd name="T24" fmla="*/ 0 w 28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8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9"/>
              </a:xfrm>
              <a:custGeom>
                <a:avLst/>
                <a:gdLst>
                  <a:gd name="T0" fmla="*/ 7 w 11"/>
                  <a:gd name="T1" fmla="*/ 0 h 29"/>
                  <a:gd name="T2" fmla="*/ 4 w 11"/>
                  <a:gd name="T3" fmla="*/ 0 h 29"/>
                  <a:gd name="T4" fmla="*/ 0 w 11"/>
                  <a:gd name="T5" fmla="*/ 8 h 29"/>
                  <a:gd name="T6" fmla="*/ 0 w 11"/>
                  <a:gd name="T7" fmla="*/ 15 h 29"/>
                  <a:gd name="T8" fmla="*/ 0 w 11"/>
                  <a:gd name="T9" fmla="*/ 22 h 29"/>
                  <a:gd name="T10" fmla="*/ 4 w 11"/>
                  <a:gd name="T11" fmla="*/ 25 h 29"/>
                  <a:gd name="T12" fmla="*/ 7 w 11"/>
                  <a:gd name="T13" fmla="*/ 29 h 29"/>
                  <a:gd name="T14" fmla="*/ 7 w 11"/>
                  <a:gd name="T15" fmla="*/ 25 h 29"/>
                  <a:gd name="T16" fmla="*/ 11 w 11"/>
                  <a:gd name="T17" fmla="*/ 22 h 29"/>
                  <a:gd name="T18" fmla="*/ 11 w 11"/>
                  <a:gd name="T19" fmla="*/ 15 h 29"/>
                  <a:gd name="T20" fmla="*/ 11 w 11"/>
                  <a:gd name="T21" fmla="*/ 8 h 29"/>
                  <a:gd name="T22" fmla="*/ 7 w 11"/>
                  <a:gd name="T23" fmla="*/ 0 h 29"/>
                  <a:gd name="T24" fmla="*/ 7 w 11"/>
                  <a:gd name="T2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49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18" cy="21"/>
              </a:xfrm>
              <a:custGeom>
                <a:avLst/>
                <a:gdLst>
                  <a:gd name="T0" fmla="*/ 8 w 18"/>
                  <a:gd name="T1" fmla="*/ 0 h 21"/>
                  <a:gd name="T2" fmla="*/ 4 w 18"/>
                  <a:gd name="T3" fmla="*/ 4 h 21"/>
                  <a:gd name="T4" fmla="*/ 0 w 18"/>
                  <a:gd name="T5" fmla="*/ 7 h 21"/>
                  <a:gd name="T6" fmla="*/ 0 w 18"/>
                  <a:gd name="T7" fmla="*/ 11 h 21"/>
                  <a:gd name="T8" fmla="*/ 0 w 18"/>
                  <a:gd name="T9" fmla="*/ 18 h 21"/>
                  <a:gd name="T10" fmla="*/ 4 w 18"/>
                  <a:gd name="T11" fmla="*/ 21 h 21"/>
                  <a:gd name="T12" fmla="*/ 8 w 18"/>
                  <a:gd name="T13" fmla="*/ 21 h 21"/>
                  <a:gd name="T14" fmla="*/ 11 w 18"/>
                  <a:gd name="T15" fmla="*/ 21 h 21"/>
                  <a:gd name="T16" fmla="*/ 15 w 18"/>
                  <a:gd name="T17" fmla="*/ 18 h 21"/>
                  <a:gd name="T18" fmla="*/ 18 w 18"/>
                  <a:gd name="T19" fmla="*/ 11 h 21"/>
                  <a:gd name="T20" fmla="*/ 15 w 18"/>
                  <a:gd name="T21" fmla="*/ 7 h 21"/>
                  <a:gd name="T22" fmla="*/ 11 w 18"/>
                  <a:gd name="T23" fmla="*/ 4 h 21"/>
                  <a:gd name="T24" fmla="*/ 8 w 18"/>
                  <a:gd name="T2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  <p:sp>
            <p:nvSpPr>
              <p:cNvPr id="3450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>
                  <a:gd name="T0" fmla="*/ 42 w 243"/>
                  <a:gd name="T1" fmla="*/ 204 h 282"/>
                  <a:gd name="T2" fmla="*/ 42 w 243"/>
                  <a:gd name="T3" fmla="*/ 218 h 282"/>
                  <a:gd name="T4" fmla="*/ 42 w 243"/>
                  <a:gd name="T5" fmla="*/ 229 h 282"/>
                  <a:gd name="T6" fmla="*/ 28 w 243"/>
                  <a:gd name="T7" fmla="*/ 218 h 282"/>
                  <a:gd name="T8" fmla="*/ 21 w 243"/>
                  <a:gd name="T9" fmla="*/ 225 h 282"/>
                  <a:gd name="T10" fmla="*/ 10 w 243"/>
                  <a:gd name="T11" fmla="*/ 236 h 282"/>
                  <a:gd name="T12" fmla="*/ 10 w 243"/>
                  <a:gd name="T13" fmla="*/ 260 h 282"/>
                  <a:gd name="T14" fmla="*/ 35 w 243"/>
                  <a:gd name="T15" fmla="*/ 268 h 282"/>
                  <a:gd name="T16" fmla="*/ 49 w 243"/>
                  <a:gd name="T17" fmla="*/ 275 h 282"/>
                  <a:gd name="T18" fmla="*/ 70 w 243"/>
                  <a:gd name="T19" fmla="*/ 278 h 282"/>
                  <a:gd name="T20" fmla="*/ 81 w 243"/>
                  <a:gd name="T21" fmla="*/ 264 h 282"/>
                  <a:gd name="T22" fmla="*/ 84 w 243"/>
                  <a:gd name="T23" fmla="*/ 239 h 282"/>
                  <a:gd name="T24" fmla="*/ 106 w 243"/>
                  <a:gd name="T25" fmla="*/ 229 h 282"/>
                  <a:gd name="T26" fmla="*/ 116 w 243"/>
                  <a:gd name="T27" fmla="*/ 208 h 282"/>
                  <a:gd name="T28" fmla="*/ 120 w 243"/>
                  <a:gd name="T29" fmla="*/ 197 h 282"/>
                  <a:gd name="T30" fmla="*/ 113 w 243"/>
                  <a:gd name="T31" fmla="*/ 190 h 282"/>
                  <a:gd name="T32" fmla="*/ 127 w 243"/>
                  <a:gd name="T33" fmla="*/ 179 h 282"/>
                  <a:gd name="T34" fmla="*/ 155 w 243"/>
                  <a:gd name="T35" fmla="*/ 172 h 282"/>
                  <a:gd name="T36" fmla="*/ 162 w 243"/>
                  <a:gd name="T37" fmla="*/ 162 h 282"/>
                  <a:gd name="T38" fmla="*/ 180 w 243"/>
                  <a:gd name="T39" fmla="*/ 144 h 282"/>
                  <a:gd name="T40" fmla="*/ 208 w 243"/>
                  <a:gd name="T41" fmla="*/ 123 h 282"/>
                  <a:gd name="T42" fmla="*/ 225 w 243"/>
                  <a:gd name="T43" fmla="*/ 112 h 282"/>
                  <a:gd name="T44" fmla="*/ 218 w 243"/>
                  <a:gd name="T45" fmla="*/ 105 h 282"/>
                  <a:gd name="T46" fmla="*/ 204 w 243"/>
                  <a:gd name="T47" fmla="*/ 98 h 282"/>
                  <a:gd name="T48" fmla="*/ 211 w 243"/>
                  <a:gd name="T49" fmla="*/ 91 h 282"/>
                  <a:gd name="T50" fmla="*/ 211 w 243"/>
                  <a:gd name="T51" fmla="*/ 84 h 282"/>
                  <a:gd name="T52" fmla="*/ 243 w 243"/>
                  <a:gd name="T53" fmla="*/ 84 h 282"/>
                  <a:gd name="T54" fmla="*/ 232 w 243"/>
                  <a:gd name="T55" fmla="*/ 46 h 282"/>
                  <a:gd name="T56" fmla="*/ 225 w 243"/>
                  <a:gd name="T57" fmla="*/ 28 h 282"/>
                  <a:gd name="T58" fmla="*/ 201 w 243"/>
                  <a:gd name="T59" fmla="*/ 7 h 282"/>
                  <a:gd name="T60" fmla="*/ 183 w 243"/>
                  <a:gd name="T61" fmla="*/ 3 h 282"/>
                  <a:gd name="T62" fmla="*/ 141 w 243"/>
                  <a:gd name="T63" fmla="*/ 0 h 282"/>
                  <a:gd name="T64" fmla="*/ 116 w 243"/>
                  <a:gd name="T65" fmla="*/ 10 h 282"/>
                  <a:gd name="T66" fmla="*/ 95 w 243"/>
                  <a:gd name="T67" fmla="*/ 21 h 282"/>
                  <a:gd name="T68" fmla="*/ 74 w 243"/>
                  <a:gd name="T69" fmla="*/ 35 h 282"/>
                  <a:gd name="T70" fmla="*/ 56 w 243"/>
                  <a:gd name="T71" fmla="*/ 35 h 282"/>
                  <a:gd name="T72" fmla="*/ 49 w 243"/>
                  <a:gd name="T73" fmla="*/ 49 h 282"/>
                  <a:gd name="T74" fmla="*/ 56 w 243"/>
                  <a:gd name="T75" fmla="*/ 77 h 282"/>
                  <a:gd name="T76" fmla="*/ 67 w 243"/>
                  <a:gd name="T77" fmla="*/ 74 h 282"/>
                  <a:gd name="T78" fmla="*/ 88 w 243"/>
                  <a:gd name="T79" fmla="*/ 77 h 282"/>
                  <a:gd name="T80" fmla="*/ 141 w 243"/>
                  <a:gd name="T81" fmla="*/ 84 h 282"/>
                  <a:gd name="T82" fmla="*/ 130 w 243"/>
                  <a:gd name="T83" fmla="*/ 91 h 282"/>
                  <a:gd name="T84" fmla="*/ 109 w 243"/>
                  <a:gd name="T85" fmla="*/ 98 h 282"/>
                  <a:gd name="T86" fmla="*/ 88 w 243"/>
                  <a:gd name="T87" fmla="*/ 120 h 282"/>
                  <a:gd name="T88" fmla="*/ 84 w 243"/>
                  <a:gd name="T89" fmla="*/ 144 h 282"/>
                  <a:gd name="T90" fmla="*/ 74 w 243"/>
                  <a:gd name="T91" fmla="*/ 127 h 282"/>
                  <a:gd name="T92" fmla="*/ 60 w 243"/>
                  <a:gd name="T93" fmla="*/ 116 h 282"/>
                  <a:gd name="T94" fmla="*/ 60 w 243"/>
                  <a:gd name="T95" fmla="*/ 137 h 282"/>
                  <a:gd name="T96" fmla="*/ 53 w 243"/>
                  <a:gd name="T97" fmla="*/ 172 h 282"/>
                  <a:gd name="T98" fmla="*/ 70 w 243"/>
                  <a:gd name="T99" fmla="*/ 172 h 282"/>
                  <a:gd name="T100" fmla="*/ 56 w 243"/>
                  <a:gd name="T101" fmla="*/ 183 h 282"/>
                  <a:gd name="T102" fmla="*/ 42 w 243"/>
                  <a:gd name="T103" fmla="*/ 183 h 282"/>
                  <a:gd name="T104" fmla="*/ 28 w 243"/>
                  <a:gd name="T105" fmla="*/ 20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</p:grpSp>
        <p:sp>
          <p:nvSpPr>
            <p:cNvPr id="3451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>
                <a:gd name="T0" fmla="*/ 388 w 927"/>
                <a:gd name="T1" fmla="*/ 521 h 1067"/>
                <a:gd name="T2" fmla="*/ 377 w 927"/>
                <a:gd name="T3" fmla="*/ 595 h 1067"/>
                <a:gd name="T4" fmla="*/ 416 w 927"/>
                <a:gd name="T5" fmla="*/ 715 h 1067"/>
                <a:gd name="T6" fmla="*/ 409 w 927"/>
                <a:gd name="T7" fmla="*/ 859 h 1067"/>
                <a:gd name="T8" fmla="*/ 535 w 927"/>
                <a:gd name="T9" fmla="*/ 1057 h 1067"/>
                <a:gd name="T10" fmla="*/ 655 w 927"/>
                <a:gd name="T11" fmla="*/ 979 h 1067"/>
                <a:gd name="T12" fmla="*/ 698 w 927"/>
                <a:gd name="T13" fmla="*/ 916 h 1067"/>
                <a:gd name="T14" fmla="*/ 757 w 927"/>
                <a:gd name="T15" fmla="*/ 799 h 1067"/>
                <a:gd name="T16" fmla="*/ 757 w 927"/>
                <a:gd name="T17" fmla="*/ 662 h 1067"/>
                <a:gd name="T18" fmla="*/ 909 w 927"/>
                <a:gd name="T19" fmla="*/ 436 h 1067"/>
                <a:gd name="T20" fmla="*/ 810 w 927"/>
                <a:gd name="T21" fmla="*/ 384 h 1067"/>
                <a:gd name="T22" fmla="*/ 754 w 927"/>
                <a:gd name="T23" fmla="*/ 296 h 1067"/>
                <a:gd name="T24" fmla="*/ 659 w 927"/>
                <a:gd name="T25" fmla="*/ 105 h 1067"/>
                <a:gd name="T26" fmla="*/ 514 w 927"/>
                <a:gd name="T27" fmla="*/ 95 h 1067"/>
                <a:gd name="T28" fmla="*/ 416 w 927"/>
                <a:gd name="T29" fmla="*/ 74 h 1067"/>
                <a:gd name="T30" fmla="*/ 391 w 927"/>
                <a:gd name="T31" fmla="*/ 42 h 1067"/>
                <a:gd name="T32" fmla="*/ 296 w 927"/>
                <a:gd name="T33" fmla="*/ 10 h 1067"/>
                <a:gd name="T34" fmla="*/ 155 w 927"/>
                <a:gd name="T35" fmla="*/ 24 h 1067"/>
                <a:gd name="T36" fmla="*/ 70 w 927"/>
                <a:gd name="T37" fmla="*/ 148 h 1067"/>
                <a:gd name="T38" fmla="*/ 7 w 927"/>
                <a:gd name="T39" fmla="*/ 250 h 1067"/>
                <a:gd name="T40" fmla="*/ 0 w 927"/>
                <a:gd name="T41" fmla="*/ 341 h 1067"/>
                <a:gd name="T42" fmla="*/ 63 w 927"/>
                <a:gd name="T43" fmla="*/ 422 h 1067"/>
                <a:gd name="T44" fmla="*/ 233 w 927"/>
                <a:gd name="T45" fmla="*/ 486 h 1067"/>
                <a:gd name="T46" fmla="*/ 380 w 927"/>
                <a:gd name="T47" fmla="*/ 447 h 1067"/>
                <a:gd name="T48" fmla="*/ 669 w 927"/>
                <a:gd name="T49" fmla="*/ 884 h 1067"/>
                <a:gd name="T50" fmla="*/ 620 w 927"/>
                <a:gd name="T51" fmla="*/ 863 h 1067"/>
                <a:gd name="T52" fmla="*/ 426 w 927"/>
                <a:gd name="T53" fmla="*/ 433 h 1067"/>
                <a:gd name="T54" fmla="*/ 511 w 927"/>
                <a:gd name="T55" fmla="*/ 789 h 1067"/>
                <a:gd name="T56" fmla="*/ 447 w 927"/>
                <a:gd name="T57" fmla="*/ 599 h 1067"/>
                <a:gd name="T58" fmla="*/ 433 w 927"/>
                <a:gd name="T59" fmla="*/ 570 h 1067"/>
                <a:gd name="T60" fmla="*/ 553 w 927"/>
                <a:gd name="T61" fmla="*/ 803 h 1067"/>
                <a:gd name="T62" fmla="*/ 592 w 927"/>
                <a:gd name="T63" fmla="*/ 806 h 1067"/>
                <a:gd name="T64" fmla="*/ 659 w 927"/>
                <a:gd name="T65" fmla="*/ 577 h 1067"/>
                <a:gd name="T66" fmla="*/ 497 w 927"/>
                <a:gd name="T67" fmla="*/ 447 h 1067"/>
                <a:gd name="T68" fmla="*/ 416 w 927"/>
                <a:gd name="T69" fmla="*/ 232 h 1067"/>
                <a:gd name="T70" fmla="*/ 469 w 927"/>
                <a:gd name="T71" fmla="*/ 954 h 1067"/>
                <a:gd name="T72" fmla="*/ 525 w 927"/>
                <a:gd name="T73" fmla="*/ 810 h 1067"/>
                <a:gd name="T74" fmla="*/ 567 w 927"/>
                <a:gd name="T75" fmla="*/ 817 h 1067"/>
                <a:gd name="T76" fmla="*/ 447 w 927"/>
                <a:gd name="T77" fmla="*/ 250 h 1067"/>
                <a:gd name="T78" fmla="*/ 373 w 927"/>
                <a:gd name="T79" fmla="*/ 151 h 1067"/>
                <a:gd name="T80" fmla="*/ 377 w 927"/>
                <a:gd name="T81" fmla="*/ 179 h 1067"/>
                <a:gd name="T82" fmla="*/ 359 w 927"/>
                <a:gd name="T83" fmla="*/ 102 h 1067"/>
                <a:gd name="T84" fmla="*/ 229 w 927"/>
                <a:gd name="T85" fmla="*/ 373 h 1067"/>
                <a:gd name="T86" fmla="*/ 151 w 927"/>
                <a:gd name="T87" fmla="*/ 444 h 1067"/>
                <a:gd name="T88" fmla="*/ 88 w 927"/>
                <a:gd name="T89" fmla="*/ 327 h 1067"/>
                <a:gd name="T90" fmla="*/ 78 w 927"/>
                <a:gd name="T91" fmla="*/ 338 h 1067"/>
                <a:gd name="T92" fmla="*/ 78 w 927"/>
                <a:gd name="T93" fmla="*/ 373 h 1067"/>
                <a:gd name="T94" fmla="*/ 127 w 927"/>
                <a:gd name="T95" fmla="*/ 398 h 1067"/>
                <a:gd name="T96" fmla="*/ 134 w 927"/>
                <a:gd name="T97" fmla="*/ 440 h 1067"/>
                <a:gd name="T98" fmla="*/ 144 w 927"/>
                <a:gd name="T99" fmla="*/ 436 h 1067"/>
                <a:gd name="T100" fmla="*/ 187 w 927"/>
                <a:gd name="T101" fmla="*/ 359 h 1067"/>
                <a:gd name="T102" fmla="*/ 247 w 927"/>
                <a:gd name="T103" fmla="*/ 345 h 1067"/>
                <a:gd name="T104" fmla="*/ 67 w 927"/>
                <a:gd name="T105" fmla="*/ 348 h 1067"/>
                <a:gd name="T106" fmla="*/ 39 w 927"/>
                <a:gd name="T107" fmla="*/ 327 h 1067"/>
                <a:gd name="T108" fmla="*/ 99 w 927"/>
                <a:gd name="T109" fmla="*/ 436 h 1067"/>
                <a:gd name="T110" fmla="*/ 155 w 927"/>
                <a:gd name="T111" fmla="*/ 454 h 1067"/>
                <a:gd name="T112" fmla="*/ 183 w 927"/>
                <a:gd name="T113" fmla="*/ 391 h 1067"/>
                <a:gd name="T114" fmla="*/ 250 w 927"/>
                <a:gd name="T115" fmla="*/ 398 h 1067"/>
                <a:gd name="T116" fmla="*/ 338 w 927"/>
                <a:gd name="T117" fmla="*/ 380 h 1067"/>
                <a:gd name="T118" fmla="*/ 388 w 927"/>
                <a:gd name="T119" fmla="*/ 595 h 1067"/>
                <a:gd name="T120" fmla="*/ 423 w 927"/>
                <a:gd name="T121" fmla="*/ 803 h 1067"/>
                <a:gd name="T122" fmla="*/ 666 w 927"/>
                <a:gd name="T123" fmla="*/ 88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  <p:sp>
          <p:nvSpPr>
            <p:cNvPr id="3452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AECF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 dirty="0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025900" y="4400550"/>
            <a:ext cx="1308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453" name="Freeform 381"/>
          <p:cNvSpPr>
            <a:spLocks noEditPoints="1"/>
          </p:cNvSpPr>
          <p:nvPr/>
        </p:nvSpPr>
        <p:spPr bwMode="gray">
          <a:xfrm>
            <a:off x="2124076" y="951310"/>
            <a:ext cx="5616575" cy="2807494"/>
          </a:xfrm>
          <a:custGeom>
            <a:avLst/>
            <a:gdLst>
              <a:gd name="T0" fmla="*/ 2598 w 3482"/>
              <a:gd name="T1" fmla="*/ 1124 h 2308"/>
              <a:gd name="T2" fmla="*/ 2508 w 3482"/>
              <a:gd name="T3" fmla="*/ 918 h 2308"/>
              <a:gd name="T4" fmla="*/ 2382 w 3482"/>
              <a:gd name="T5" fmla="*/ 724 h 2308"/>
              <a:gd name="T6" fmla="*/ 2208 w 3482"/>
              <a:gd name="T7" fmla="*/ 496 h 2308"/>
              <a:gd name="T8" fmla="*/ 1984 w 3482"/>
              <a:gd name="T9" fmla="*/ 426 h 2308"/>
              <a:gd name="T10" fmla="*/ 1940 w 3482"/>
              <a:gd name="T11" fmla="*/ 136 h 2308"/>
              <a:gd name="T12" fmla="*/ 1578 w 3482"/>
              <a:gd name="T13" fmla="*/ 20 h 2308"/>
              <a:gd name="T14" fmla="*/ 1452 w 3482"/>
              <a:gd name="T15" fmla="*/ 126 h 2308"/>
              <a:gd name="T16" fmla="*/ 1386 w 3482"/>
              <a:gd name="T17" fmla="*/ 328 h 2308"/>
              <a:gd name="T18" fmla="*/ 1378 w 3482"/>
              <a:gd name="T19" fmla="*/ 494 h 2308"/>
              <a:gd name="T20" fmla="*/ 1272 w 3482"/>
              <a:gd name="T21" fmla="*/ 606 h 2308"/>
              <a:gd name="T22" fmla="*/ 1294 w 3482"/>
              <a:gd name="T23" fmla="*/ 554 h 2308"/>
              <a:gd name="T24" fmla="*/ 1308 w 3482"/>
              <a:gd name="T25" fmla="*/ 476 h 2308"/>
              <a:gd name="T26" fmla="*/ 1286 w 3482"/>
              <a:gd name="T27" fmla="*/ 312 h 2308"/>
              <a:gd name="T28" fmla="*/ 1316 w 3482"/>
              <a:gd name="T29" fmla="*/ 298 h 2308"/>
              <a:gd name="T30" fmla="*/ 1262 w 3482"/>
              <a:gd name="T31" fmla="*/ 178 h 2308"/>
              <a:gd name="T32" fmla="*/ 1248 w 3482"/>
              <a:gd name="T33" fmla="*/ 158 h 2308"/>
              <a:gd name="T34" fmla="*/ 1172 w 3482"/>
              <a:gd name="T35" fmla="*/ 118 h 2308"/>
              <a:gd name="T36" fmla="*/ 1044 w 3482"/>
              <a:gd name="T37" fmla="*/ 102 h 2308"/>
              <a:gd name="T38" fmla="*/ 940 w 3482"/>
              <a:gd name="T39" fmla="*/ 86 h 2308"/>
              <a:gd name="T40" fmla="*/ 770 w 3482"/>
              <a:gd name="T41" fmla="*/ 152 h 2308"/>
              <a:gd name="T42" fmla="*/ 598 w 3482"/>
              <a:gd name="T43" fmla="*/ 414 h 2308"/>
              <a:gd name="T44" fmla="*/ 616 w 3482"/>
              <a:gd name="T45" fmla="*/ 594 h 2308"/>
              <a:gd name="T46" fmla="*/ 654 w 3482"/>
              <a:gd name="T47" fmla="*/ 672 h 2308"/>
              <a:gd name="T48" fmla="*/ 696 w 3482"/>
              <a:gd name="T49" fmla="*/ 728 h 2308"/>
              <a:gd name="T50" fmla="*/ 740 w 3482"/>
              <a:gd name="T51" fmla="*/ 910 h 2308"/>
              <a:gd name="T52" fmla="*/ 658 w 3482"/>
              <a:gd name="T53" fmla="*/ 838 h 2308"/>
              <a:gd name="T54" fmla="*/ 614 w 3482"/>
              <a:gd name="T55" fmla="*/ 892 h 2308"/>
              <a:gd name="T56" fmla="*/ 548 w 3482"/>
              <a:gd name="T57" fmla="*/ 932 h 2308"/>
              <a:gd name="T58" fmla="*/ 436 w 3482"/>
              <a:gd name="T59" fmla="*/ 1028 h 2308"/>
              <a:gd name="T60" fmla="*/ 360 w 3482"/>
              <a:gd name="T61" fmla="*/ 1094 h 2308"/>
              <a:gd name="T62" fmla="*/ 54 w 3482"/>
              <a:gd name="T63" fmla="*/ 1496 h 2308"/>
              <a:gd name="T64" fmla="*/ 66 w 3482"/>
              <a:gd name="T65" fmla="*/ 2106 h 2308"/>
              <a:gd name="T66" fmla="*/ 1044 w 3482"/>
              <a:gd name="T67" fmla="*/ 984 h 2308"/>
              <a:gd name="T68" fmla="*/ 1096 w 3482"/>
              <a:gd name="T69" fmla="*/ 1004 h 2308"/>
              <a:gd name="T70" fmla="*/ 990 w 3482"/>
              <a:gd name="T71" fmla="*/ 1064 h 2308"/>
              <a:gd name="T72" fmla="*/ 1048 w 3482"/>
              <a:gd name="T73" fmla="*/ 1204 h 2308"/>
              <a:gd name="T74" fmla="*/ 1366 w 3482"/>
              <a:gd name="T75" fmla="*/ 2078 h 2308"/>
              <a:gd name="T76" fmla="*/ 1064 w 3482"/>
              <a:gd name="T77" fmla="*/ 1392 h 2308"/>
              <a:gd name="T78" fmla="*/ 1096 w 3482"/>
              <a:gd name="T79" fmla="*/ 1212 h 2308"/>
              <a:gd name="T80" fmla="*/ 1374 w 3482"/>
              <a:gd name="T81" fmla="*/ 1900 h 2308"/>
              <a:gd name="T82" fmla="*/ 1808 w 3482"/>
              <a:gd name="T83" fmla="*/ 1070 h 2308"/>
              <a:gd name="T84" fmla="*/ 1774 w 3482"/>
              <a:gd name="T85" fmla="*/ 1290 h 2308"/>
              <a:gd name="T86" fmla="*/ 1646 w 3482"/>
              <a:gd name="T87" fmla="*/ 1240 h 2308"/>
              <a:gd name="T88" fmla="*/ 1552 w 3482"/>
              <a:gd name="T89" fmla="*/ 1036 h 2308"/>
              <a:gd name="T90" fmla="*/ 1380 w 3482"/>
              <a:gd name="T91" fmla="*/ 1080 h 2308"/>
              <a:gd name="T92" fmla="*/ 1428 w 3482"/>
              <a:gd name="T93" fmla="*/ 748 h 2308"/>
              <a:gd name="T94" fmla="*/ 1512 w 3482"/>
              <a:gd name="T95" fmla="*/ 628 h 2308"/>
              <a:gd name="T96" fmla="*/ 1660 w 3482"/>
              <a:gd name="T97" fmla="*/ 1058 h 2308"/>
              <a:gd name="T98" fmla="*/ 1750 w 3482"/>
              <a:gd name="T99" fmla="*/ 1124 h 2308"/>
              <a:gd name="T100" fmla="*/ 1812 w 3482"/>
              <a:gd name="T101" fmla="*/ 878 h 2308"/>
              <a:gd name="T102" fmla="*/ 1908 w 3482"/>
              <a:gd name="T103" fmla="*/ 694 h 2308"/>
              <a:gd name="T104" fmla="*/ 2100 w 3482"/>
              <a:gd name="T105" fmla="*/ 872 h 2308"/>
              <a:gd name="T106" fmla="*/ 2382 w 3482"/>
              <a:gd name="T107" fmla="*/ 1386 h 2308"/>
              <a:gd name="T108" fmla="*/ 2280 w 3482"/>
              <a:gd name="T109" fmla="*/ 1128 h 2308"/>
              <a:gd name="T110" fmla="*/ 2320 w 3482"/>
              <a:gd name="T111" fmla="*/ 1208 h 2308"/>
              <a:gd name="T112" fmla="*/ 2376 w 3482"/>
              <a:gd name="T113" fmla="*/ 1290 h 2308"/>
              <a:gd name="T114" fmla="*/ 2380 w 3482"/>
              <a:gd name="T115" fmla="*/ 1300 h 2308"/>
              <a:gd name="T116" fmla="*/ 2386 w 3482"/>
              <a:gd name="T117" fmla="*/ 1312 h 2308"/>
              <a:gd name="T118" fmla="*/ 2398 w 3482"/>
              <a:gd name="T119" fmla="*/ 1324 h 2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_tradnl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171700"/>
            <a:ext cx="7239000" cy="12573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3456" name="AutoShape 384"/>
          <p:cNvSpPr>
            <a:spLocks noChangeArrowheads="1"/>
          </p:cNvSpPr>
          <p:nvPr/>
        </p:nvSpPr>
        <p:spPr bwMode="auto">
          <a:xfrm>
            <a:off x="1524000" y="3564731"/>
            <a:ext cx="6477000" cy="3429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3600450"/>
            <a:ext cx="6172200" cy="2857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540101-C6C3-45E9-949D-FC7F0696A22E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6745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5053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5053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DA01A9-0068-4364-A400-F78EA5D24763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67775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26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882253"/>
            <a:ext cx="8229600" cy="3829050"/>
          </a:xfrm>
        </p:spPr>
        <p:txBody>
          <a:bodyPr/>
          <a:lstStyle/>
          <a:p>
            <a:r>
              <a:rPr lang="es-ES" dirty="0" smtClean="0"/>
              <a:t>Haga clic en el icono para agregar una tabla</a:t>
            </a:r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6096000" y="4960144"/>
            <a:ext cx="2895600" cy="1833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657600" y="4902994"/>
            <a:ext cx="2133600" cy="240506"/>
          </a:xfrm>
        </p:spPr>
        <p:txBody>
          <a:bodyPr/>
          <a:lstStyle>
            <a:lvl1pPr>
              <a:defRPr/>
            </a:lvl1pPr>
          </a:lstStyle>
          <a:p>
            <a:fld id="{5AFA0549-CAAB-4FB9-8546-461213490454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381000" y="4972050"/>
            <a:ext cx="2514600" cy="1714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5499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80157-8505-4C00-AFEA-5865ADF2FE5D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74156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50CEA9-48D3-498B-A373-F94DB98D486F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0882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882253"/>
            <a:ext cx="40386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882253"/>
            <a:ext cx="40386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BD7C7E-04B3-442B-927F-0C374228059E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53984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896E53-70CA-49D4-9759-24EB7434D57B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38899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124D83-012E-43A3-B515-EC2B6C3CC188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15090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94AE5E-D40D-46D8-82DD-79E51FDBFCA9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2083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E5091C-A3FE-4D85-A325-8B171053B275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63130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9C5636-E51E-4967-B44A-6C4CE8764A45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40816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AutoShape 15"/>
          <p:cNvSpPr>
            <a:spLocks noChangeArrowheads="1"/>
          </p:cNvSpPr>
          <p:nvPr/>
        </p:nvSpPr>
        <p:spPr bwMode="gray">
          <a:xfrm>
            <a:off x="165101" y="108348"/>
            <a:ext cx="8816975" cy="4841081"/>
          </a:xfrm>
          <a:prstGeom prst="roundRect">
            <a:avLst>
              <a:gd name="adj" fmla="val 428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82253"/>
            <a:ext cx="82296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4960144"/>
            <a:ext cx="2895600" cy="1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4902994"/>
            <a:ext cx="2133600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2772FB-9E3D-4B53-8DD4-CFC4E748EA64}" type="slidenum">
              <a:rPr lang="en-US"/>
              <a:pPr/>
              <a:t>‹Nº›</a:t>
            </a:fld>
            <a:endParaRPr lang="en-US" dirty="0"/>
          </a:p>
        </p:txBody>
      </p:sp>
      <p:sp>
        <p:nvSpPr>
          <p:cNvPr id="1041" name="Freeform 17"/>
          <p:cNvSpPr>
            <a:spLocks noEditPoints="1"/>
          </p:cNvSpPr>
          <p:nvPr/>
        </p:nvSpPr>
        <p:spPr bwMode="gray">
          <a:xfrm>
            <a:off x="395289" y="141685"/>
            <a:ext cx="1152525" cy="594122"/>
          </a:xfrm>
          <a:custGeom>
            <a:avLst/>
            <a:gdLst>
              <a:gd name="T0" fmla="*/ 2598 w 3482"/>
              <a:gd name="T1" fmla="*/ 1124 h 2308"/>
              <a:gd name="T2" fmla="*/ 2508 w 3482"/>
              <a:gd name="T3" fmla="*/ 918 h 2308"/>
              <a:gd name="T4" fmla="*/ 2382 w 3482"/>
              <a:gd name="T5" fmla="*/ 724 h 2308"/>
              <a:gd name="T6" fmla="*/ 2208 w 3482"/>
              <a:gd name="T7" fmla="*/ 496 h 2308"/>
              <a:gd name="T8" fmla="*/ 1984 w 3482"/>
              <a:gd name="T9" fmla="*/ 426 h 2308"/>
              <a:gd name="T10" fmla="*/ 1940 w 3482"/>
              <a:gd name="T11" fmla="*/ 136 h 2308"/>
              <a:gd name="T12" fmla="*/ 1578 w 3482"/>
              <a:gd name="T13" fmla="*/ 20 h 2308"/>
              <a:gd name="T14" fmla="*/ 1452 w 3482"/>
              <a:gd name="T15" fmla="*/ 126 h 2308"/>
              <a:gd name="T16" fmla="*/ 1386 w 3482"/>
              <a:gd name="T17" fmla="*/ 328 h 2308"/>
              <a:gd name="T18" fmla="*/ 1378 w 3482"/>
              <a:gd name="T19" fmla="*/ 494 h 2308"/>
              <a:gd name="T20" fmla="*/ 1272 w 3482"/>
              <a:gd name="T21" fmla="*/ 606 h 2308"/>
              <a:gd name="T22" fmla="*/ 1294 w 3482"/>
              <a:gd name="T23" fmla="*/ 554 h 2308"/>
              <a:gd name="T24" fmla="*/ 1308 w 3482"/>
              <a:gd name="T25" fmla="*/ 476 h 2308"/>
              <a:gd name="T26" fmla="*/ 1286 w 3482"/>
              <a:gd name="T27" fmla="*/ 312 h 2308"/>
              <a:gd name="T28" fmla="*/ 1316 w 3482"/>
              <a:gd name="T29" fmla="*/ 298 h 2308"/>
              <a:gd name="T30" fmla="*/ 1262 w 3482"/>
              <a:gd name="T31" fmla="*/ 178 h 2308"/>
              <a:gd name="T32" fmla="*/ 1248 w 3482"/>
              <a:gd name="T33" fmla="*/ 158 h 2308"/>
              <a:gd name="T34" fmla="*/ 1172 w 3482"/>
              <a:gd name="T35" fmla="*/ 118 h 2308"/>
              <a:gd name="T36" fmla="*/ 1044 w 3482"/>
              <a:gd name="T37" fmla="*/ 102 h 2308"/>
              <a:gd name="T38" fmla="*/ 940 w 3482"/>
              <a:gd name="T39" fmla="*/ 86 h 2308"/>
              <a:gd name="T40" fmla="*/ 770 w 3482"/>
              <a:gd name="T41" fmla="*/ 152 h 2308"/>
              <a:gd name="T42" fmla="*/ 598 w 3482"/>
              <a:gd name="T43" fmla="*/ 414 h 2308"/>
              <a:gd name="T44" fmla="*/ 616 w 3482"/>
              <a:gd name="T45" fmla="*/ 594 h 2308"/>
              <a:gd name="T46" fmla="*/ 654 w 3482"/>
              <a:gd name="T47" fmla="*/ 672 h 2308"/>
              <a:gd name="T48" fmla="*/ 696 w 3482"/>
              <a:gd name="T49" fmla="*/ 728 h 2308"/>
              <a:gd name="T50" fmla="*/ 740 w 3482"/>
              <a:gd name="T51" fmla="*/ 910 h 2308"/>
              <a:gd name="T52" fmla="*/ 658 w 3482"/>
              <a:gd name="T53" fmla="*/ 838 h 2308"/>
              <a:gd name="T54" fmla="*/ 614 w 3482"/>
              <a:gd name="T55" fmla="*/ 892 h 2308"/>
              <a:gd name="T56" fmla="*/ 548 w 3482"/>
              <a:gd name="T57" fmla="*/ 932 h 2308"/>
              <a:gd name="T58" fmla="*/ 436 w 3482"/>
              <a:gd name="T59" fmla="*/ 1028 h 2308"/>
              <a:gd name="T60" fmla="*/ 360 w 3482"/>
              <a:gd name="T61" fmla="*/ 1094 h 2308"/>
              <a:gd name="T62" fmla="*/ 54 w 3482"/>
              <a:gd name="T63" fmla="*/ 1496 h 2308"/>
              <a:gd name="T64" fmla="*/ 66 w 3482"/>
              <a:gd name="T65" fmla="*/ 2106 h 2308"/>
              <a:gd name="T66" fmla="*/ 1044 w 3482"/>
              <a:gd name="T67" fmla="*/ 984 h 2308"/>
              <a:gd name="T68" fmla="*/ 1096 w 3482"/>
              <a:gd name="T69" fmla="*/ 1004 h 2308"/>
              <a:gd name="T70" fmla="*/ 990 w 3482"/>
              <a:gd name="T71" fmla="*/ 1064 h 2308"/>
              <a:gd name="T72" fmla="*/ 1048 w 3482"/>
              <a:gd name="T73" fmla="*/ 1204 h 2308"/>
              <a:gd name="T74" fmla="*/ 1366 w 3482"/>
              <a:gd name="T75" fmla="*/ 2078 h 2308"/>
              <a:gd name="T76" fmla="*/ 1064 w 3482"/>
              <a:gd name="T77" fmla="*/ 1392 h 2308"/>
              <a:gd name="T78" fmla="*/ 1096 w 3482"/>
              <a:gd name="T79" fmla="*/ 1212 h 2308"/>
              <a:gd name="T80" fmla="*/ 1374 w 3482"/>
              <a:gd name="T81" fmla="*/ 1900 h 2308"/>
              <a:gd name="T82" fmla="*/ 1808 w 3482"/>
              <a:gd name="T83" fmla="*/ 1070 h 2308"/>
              <a:gd name="T84" fmla="*/ 1774 w 3482"/>
              <a:gd name="T85" fmla="*/ 1290 h 2308"/>
              <a:gd name="T86" fmla="*/ 1646 w 3482"/>
              <a:gd name="T87" fmla="*/ 1240 h 2308"/>
              <a:gd name="T88" fmla="*/ 1552 w 3482"/>
              <a:gd name="T89" fmla="*/ 1036 h 2308"/>
              <a:gd name="T90" fmla="*/ 1380 w 3482"/>
              <a:gd name="T91" fmla="*/ 1080 h 2308"/>
              <a:gd name="T92" fmla="*/ 1428 w 3482"/>
              <a:gd name="T93" fmla="*/ 748 h 2308"/>
              <a:gd name="T94" fmla="*/ 1512 w 3482"/>
              <a:gd name="T95" fmla="*/ 628 h 2308"/>
              <a:gd name="T96" fmla="*/ 1660 w 3482"/>
              <a:gd name="T97" fmla="*/ 1058 h 2308"/>
              <a:gd name="T98" fmla="*/ 1750 w 3482"/>
              <a:gd name="T99" fmla="*/ 1124 h 2308"/>
              <a:gd name="T100" fmla="*/ 1812 w 3482"/>
              <a:gd name="T101" fmla="*/ 878 h 2308"/>
              <a:gd name="T102" fmla="*/ 1908 w 3482"/>
              <a:gd name="T103" fmla="*/ 694 h 2308"/>
              <a:gd name="T104" fmla="*/ 2100 w 3482"/>
              <a:gd name="T105" fmla="*/ 872 h 2308"/>
              <a:gd name="T106" fmla="*/ 2382 w 3482"/>
              <a:gd name="T107" fmla="*/ 1386 h 2308"/>
              <a:gd name="T108" fmla="*/ 2280 w 3482"/>
              <a:gd name="T109" fmla="*/ 1128 h 2308"/>
              <a:gd name="T110" fmla="*/ 2320 w 3482"/>
              <a:gd name="T111" fmla="*/ 1208 h 2308"/>
              <a:gd name="T112" fmla="*/ 2376 w 3482"/>
              <a:gd name="T113" fmla="*/ 1290 h 2308"/>
              <a:gd name="T114" fmla="*/ 2380 w 3482"/>
              <a:gd name="T115" fmla="*/ 1300 h 2308"/>
              <a:gd name="T116" fmla="*/ 2386 w 3482"/>
              <a:gd name="T117" fmla="*/ 1312 h 2308"/>
              <a:gd name="T118" fmla="*/ 2398 w 3482"/>
              <a:gd name="T119" fmla="*/ 1324 h 2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B5B5B5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05978"/>
            <a:ext cx="8229600" cy="4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468314" y="735807"/>
            <a:ext cx="8275637" cy="714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4972050"/>
            <a:ext cx="2514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923678"/>
            <a:ext cx="7239000" cy="1512168"/>
          </a:xfrm>
        </p:spPr>
        <p:txBody>
          <a:bodyPr/>
          <a:lstStyle/>
          <a:p>
            <a:r>
              <a:rPr lang="en-US" sz="2400" dirty="0" smtClean="0"/>
              <a:t>III Jornada Científica Estudiantil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Facultad </a:t>
            </a:r>
            <a:r>
              <a:rPr lang="en-US" sz="2400" dirty="0"/>
              <a:t>P</a:t>
            </a:r>
            <a:r>
              <a:rPr lang="en-US" sz="2400" dirty="0" smtClean="0"/>
              <a:t>reparatoria</a:t>
            </a:r>
            <a:endParaRPr lang="en-US" sz="7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600450"/>
            <a:ext cx="6696744" cy="285750"/>
          </a:xfrm>
        </p:spPr>
        <p:txBody>
          <a:bodyPr/>
          <a:lstStyle/>
          <a:p>
            <a:r>
              <a:rPr lang="en-US" sz="1600" dirty="0"/>
              <a:t>Universidad de las Ciencias Médicas </a:t>
            </a:r>
            <a:r>
              <a:rPr lang="en-US" sz="1600" dirty="0" smtClean="0"/>
              <a:t>de La </a:t>
            </a:r>
            <a:r>
              <a:rPr lang="en-US" sz="1600" dirty="0"/>
              <a:t>Habana</a:t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4" name="Picture 2"/>
          <p:cNvPicPr/>
          <p:nvPr/>
        </p:nvPicPr>
        <p:blipFill rotWithShape="1">
          <a:blip r:embed="rId2"/>
          <a:srcRect l="13746" t="7032" r="20599" b="12019"/>
          <a:stretch/>
        </p:blipFill>
        <p:spPr bwMode="auto">
          <a:xfrm>
            <a:off x="3779912" y="4236723"/>
            <a:ext cx="1727746" cy="864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05978"/>
            <a:ext cx="8435280" cy="565572"/>
          </a:xfrm>
        </p:spPr>
        <p:txBody>
          <a:bodyPr/>
          <a:lstStyle/>
          <a:p>
            <a:pPr algn="l"/>
            <a:r>
              <a:rPr lang="es-ES_tradnl" sz="2000" dirty="0" smtClean="0"/>
              <a:t/>
            </a:r>
            <a:br>
              <a:rPr lang="es-ES_tradnl" sz="2000" dirty="0" smtClean="0"/>
            </a:b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2000" dirty="0" smtClean="0"/>
              <a:t>Las </a:t>
            </a:r>
            <a:r>
              <a:rPr lang="es-ES_tradnl" sz="2000" dirty="0"/>
              <a:t>Matemáticas </a:t>
            </a:r>
            <a:r>
              <a:rPr lang="es-ES_tradnl" sz="2000" dirty="0" smtClean="0"/>
              <a:t>en </a:t>
            </a:r>
            <a:r>
              <a:rPr lang="es-ES_tradnl" sz="2000" dirty="0"/>
              <a:t>múltiples disciplinas de </a:t>
            </a:r>
            <a:r>
              <a:rPr lang="es-ES_tradnl" sz="2000" dirty="0" smtClean="0"/>
              <a:t>la Medicina</a:t>
            </a:r>
            <a:r>
              <a:rPr lang="es-ES_tradnl" sz="2000" dirty="0"/>
              <a:t>: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87573"/>
            <a:ext cx="4038600" cy="3723729"/>
          </a:xfrm>
        </p:spPr>
        <p:txBody>
          <a:bodyPr/>
          <a:lstStyle/>
          <a:p>
            <a:pPr lvl="0"/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Epidemiología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,</a:t>
            </a: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Fisiología </a:t>
            </a: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humana, </a:t>
            </a:r>
            <a:endParaRPr lang="es-ES_tradnl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Epidemiología </a:t>
            </a:r>
          </a:p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Farmacocinética</a:t>
            </a: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endParaRPr lang="es-ES_tradnl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Diseño </a:t>
            </a: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de 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prótesis</a:t>
            </a:r>
          </a:p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Genética</a:t>
            </a: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es-ES_tradnl" sz="2400" dirty="0"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Informática 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médica</a:t>
            </a:r>
          </a:p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Oncología</a:t>
            </a: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Inmunología, </a:t>
            </a:r>
            <a:endParaRPr lang="es-ES_tradnl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Planificación </a:t>
            </a: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y evaluación de planes de control y 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prevención</a:t>
            </a: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Control y análisis de experimentos 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clínicos</a:t>
            </a: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Impacto económico de las medidas 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sanitarias</a:t>
            </a: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es-ES_tradnl" sz="1800" dirty="0">
              <a:latin typeface="Arial Narrow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381000" y="4803998"/>
            <a:ext cx="2514600" cy="33950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III Jornada Científica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33" name="4 Marcador de fecha"/>
          <p:cNvSpPr>
            <a:spLocks noGrp="1"/>
          </p:cNvSpPr>
          <p:nvPr>
            <p:ph type="dt" sz="half" idx="12"/>
          </p:nvPr>
        </p:nvSpPr>
        <p:spPr>
          <a:xfrm>
            <a:off x="381000" y="4786313"/>
            <a:ext cx="2514600" cy="35718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III Jornada Científica</a:t>
            </a:r>
            <a:endParaRPr lang="en-US" dirty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/>
              <a:t>Matemática en todas </a:t>
            </a:r>
            <a:r>
              <a:rPr lang="es-ES_tradnl" dirty="0" smtClean="0"/>
              <a:t>partes</a:t>
            </a:r>
            <a:endParaRPr lang="en-US" dirty="0"/>
          </a:p>
        </p:txBody>
      </p:sp>
      <p:sp>
        <p:nvSpPr>
          <p:cNvPr id="101379" name="AutoShape 3"/>
          <p:cNvSpPr>
            <a:spLocks noChangeArrowheads="1"/>
          </p:cNvSpPr>
          <p:nvPr/>
        </p:nvSpPr>
        <p:spPr bwMode="gray">
          <a:xfrm>
            <a:off x="1905000" y="1828800"/>
            <a:ext cx="5530850" cy="20574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dirty="0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gray">
          <a:xfrm>
            <a:off x="1676400" y="1257301"/>
            <a:ext cx="5791200" cy="43100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ES_trad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ES_trad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medicina </a:t>
            </a:r>
            <a:r>
              <a:rPr lang="es-ES_trad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gray">
          <a:xfrm>
            <a:off x="3745616" y="2286001"/>
            <a:ext cx="16273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Aplicaciones</a:t>
            </a:r>
            <a:endParaRPr lang="en-US" sz="2000" dirty="0"/>
          </a:p>
        </p:txBody>
      </p:sp>
      <p:grpSp>
        <p:nvGrpSpPr>
          <p:cNvPr id="101382" name="Group 6"/>
          <p:cNvGrpSpPr>
            <a:grpSpLocks/>
          </p:cNvGrpSpPr>
          <p:nvPr/>
        </p:nvGrpSpPr>
        <p:grpSpPr bwMode="auto">
          <a:xfrm>
            <a:off x="914401" y="3232548"/>
            <a:ext cx="1579563" cy="1553766"/>
            <a:chOff x="576" y="2475"/>
            <a:chExt cx="995" cy="1305"/>
          </a:xfrm>
        </p:grpSpPr>
        <p:grpSp>
          <p:nvGrpSpPr>
            <p:cNvPr id="101383" name="Group 7"/>
            <p:cNvGrpSpPr>
              <a:grpSpLocks/>
            </p:cNvGrpSpPr>
            <p:nvPr/>
          </p:nvGrpSpPr>
          <p:grpSpPr bwMode="auto">
            <a:xfrm>
              <a:off x="576" y="2475"/>
              <a:ext cx="952" cy="954"/>
              <a:chOff x="624" y="1584"/>
              <a:chExt cx="1268" cy="1296"/>
            </a:xfrm>
          </p:grpSpPr>
          <p:grpSp>
            <p:nvGrpSpPr>
              <p:cNvPr id="101384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1385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_tradnl" dirty="0"/>
                </a:p>
              </p:txBody>
            </p:sp>
            <p:sp>
              <p:nvSpPr>
                <p:cNvPr id="101386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_tradnl" dirty="0"/>
                </a:p>
              </p:txBody>
            </p:sp>
          </p:grpSp>
          <p:sp>
            <p:nvSpPr>
              <p:cNvPr id="101387" name="Text Box 11"/>
              <p:cNvSpPr txBox="1">
                <a:spLocks noChangeArrowheads="1"/>
              </p:cNvSpPr>
              <p:nvPr/>
            </p:nvSpPr>
            <p:spPr bwMode="gray">
              <a:xfrm>
                <a:off x="685" y="1749"/>
                <a:ext cx="1207" cy="8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s-ES_tradnl" sz="2000" b="1" dirty="0">
                    <a:solidFill>
                      <a:schemeClr val="bg1"/>
                    </a:solidFill>
                  </a:rPr>
                  <a:t>i</a:t>
                </a:r>
                <a:r>
                  <a:rPr lang="es-ES_tradnl" sz="2000" b="1" dirty="0" smtClean="0">
                    <a:solidFill>
                      <a:schemeClr val="bg1"/>
                    </a:solidFill>
                  </a:rPr>
                  <a:t>mágenes </a:t>
                </a:r>
              </a:p>
              <a:p>
                <a:pPr algn="ctr" eaLnBrk="0" hangingPunct="0"/>
                <a:r>
                  <a:rPr lang="es-ES_tradnl" sz="2000" b="1" dirty="0" smtClean="0">
                    <a:solidFill>
                      <a:schemeClr val="bg1"/>
                    </a:solidFill>
                  </a:rPr>
                  <a:t>médicas </a:t>
                </a:r>
                <a:endParaRPr lang="es-ES_tradnl" sz="2000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1388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ES_tradnl" dirty="0"/>
            </a:p>
          </p:txBody>
        </p:sp>
      </p:grpSp>
      <p:grpSp>
        <p:nvGrpSpPr>
          <p:cNvPr id="101389" name="Group 13"/>
          <p:cNvGrpSpPr>
            <a:grpSpLocks/>
          </p:cNvGrpSpPr>
          <p:nvPr/>
        </p:nvGrpSpPr>
        <p:grpSpPr bwMode="auto">
          <a:xfrm>
            <a:off x="2555777" y="3233737"/>
            <a:ext cx="2114648" cy="1552575"/>
            <a:chOff x="1749" y="2476"/>
            <a:chExt cx="1096" cy="1304"/>
          </a:xfrm>
        </p:grpSpPr>
        <p:grpSp>
          <p:nvGrpSpPr>
            <p:cNvPr id="101390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1391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  <p:sp>
            <p:nvSpPr>
              <p:cNvPr id="101392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</p:grpSp>
        <p:sp>
          <p:nvSpPr>
            <p:cNvPr id="101393" name="Text Box 17"/>
            <p:cNvSpPr txBox="1">
              <a:spLocks noChangeArrowheads="1"/>
            </p:cNvSpPr>
            <p:nvPr/>
          </p:nvSpPr>
          <p:spPr bwMode="gray">
            <a:xfrm>
              <a:off x="1749" y="2622"/>
              <a:ext cx="1096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s-ES_tradnl" b="1" dirty="0" smtClean="0">
                  <a:solidFill>
                    <a:schemeClr val="bg1"/>
                  </a:solidFill>
                </a:rPr>
                <a:t>diagnosticar </a:t>
              </a:r>
            </a:p>
            <a:p>
              <a:pPr algn="ctr" eaLnBrk="0" hangingPunct="0"/>
              <a:r>
                <a:rPr lang="es-ES_tradnl" b="1" dirty="0" smtClean="0">
                  <a:solidFill>
                    <a:schemeClr val="bg1"/>
                  </a:solidFill>
                </a:rPr>
                <a:t>la depresión </a:t>
              </a:r>
              <a:endParaRPr lang="es-ES_tradnl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1394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ES_tradnl" dirty="0"/>
            </a:p>
          </p:txBody>
        </p:sp>
      </p:grpSp>
      <p:grpSp>
        <p:nvGrpSpPr>
          <p:cNvPr id="101395" name="Group 19"/>
          <p:cNvGrpSpPr>
            <a:grpSpLocks/>
          </p:cNvGrpSpPr>
          <p:nvPr/>
        </p:nvGrpSpPr>
        <p:grpSpPr bwMode="auto">
          <a:xfrm>
            <a:off x="4670425" y="3200400"/>
            <a:ext cx="1838325" cy="1585913"/>
            <a:chOff x="3072" y="2448"/>
            <a:chExt cx="1028" cy="1332"/>
          </a:xfrm>
        </p:grpSpPr>
        <p:grpSp>
          <p:nvGrpSpPr>
            <p:cNvPr id="101396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1397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  <p:sp>
            <p:nvSpPr>
              <p:cNvPr id="101398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</p:grpSp>
        <p:sp>
          <p:nvSpPr>
            <p:cNvPr id="101399" name="Text Box 23"/>
            <p:cNvSpPr txBox="1">
              <a:spLocks noChangeArrowheads="1"/>
            </p:cNvSpPr>
            <p:nvPr/>
          </p:nvSpPr>
          <p:spPr bwMode="gray">
            <a:xfrm>
              <a:off x="3110" y="2570"/>
              <a:ext cx="864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s-ES_tradnl" sz="2000" b="1" dirty="0" smtClean="0">
                  <a:solidFill>
                    <a:schemeClr val="bg1"/>
                  </a:solidFill>
                </a:rPr>
                <a:t>carrera de obstetricia</a:t>
              </a:r>
              <a:endParaRPr lang="es-ES_tradnl" sz="2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1400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ES_tradnl" dirty="0"/>
            </a:p>
          </p:txBody>
        </p:sp>
      </p:grpSp>
      <p:grpSp>
        <p:nvGrpSpPr>
          <p:cNvPr id="101401" name="Group 25"/>
          <p:cNvGrpSpPr>
            <a:grpSpLocks/>
          </p:cNvGrpSpPr>
          <p:nvPr/>
        </p:nvGrpSpPr>
        <p:grpSpPr bwMode="auto">
          <a:xfrm>
            <a:off x="6781801" y="3199210"/>
            <a:ext cx="1579563" cy="1587104"/>
            <a:chOff x="4272" y="2447"/>
            <a:chExt cx="995" cy="1333"/>
          </a:xfrm>
        </p:grpSpPr>
        <p:grpSp>
          <p:nvGrpSpPr>
            <p:cNvPr id="101402" name="Group 26"/>
            <p:cNvGrpSpPr>
              <a:grpSpLocks/>
            </p:cNvGrpSpPr>
            <p:nvPr/>
          </p:nvGrpSpPr>
          <p:grpSpPr bwMode="auto">
            <a:xfrm>
              <a:off x="4273" y="2447"/>
              <a:ext cx="961" cy="995"/>
              <a:chOff x="2400" y="1488"/>
              <a:chExt cx="1152" cy="1188"/>
            </a:xfrm>
          </p:grpSpPr>
          <p:grpSp>
            <p:nvGrpSpPr>
              <p:cNvPr id="101403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1404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_tradnl" dirty="0"/>
                </a:p>
              </p:txBody>
            </p:sp>
            <p:sp>
              <p:nvSpPr>
                <p:cNvPr id="101405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_tradnl" dirty="0"/>
                </a:p>
              </p:txBody>
            </p:sp>
          </p:grpSp>
          <p:sp>
            <p:nvSpPr>
              <p:cNvPr id="101406" name="Text Box 30"/>
              <p:cNvSpPr txBox="1">
                <a:spLocks noChangeArrowheads="1"/>
              </p:cNvSpPr>
              <p:nvPr/>
            </p:nvSpPr>
            <p:spPr bwMode="gray">
              <a:xfrm>
                <a:off x="2553" y="1658"/>
                <a:ext cx="999" cy="10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s-ES_tradnl" sz="2000" b="1" dirty="0">
                    <a:solidFill>
                      <a:schemeClr val="bg1"/>
                    </a:solidFill>
                  </a:rPr>
                  <a:t>c</a:t>
                </a:r>
                <a:r>
                  <a:rPr lang="es-ES_tradnl" sz="2000" b="1" dirty="0" smtClean="0">
                    <a:solidFill>
                      <a:schemeClr val="bg1"/>
                    </a:solidFill>
                  </a:rPr>
                  <a:t>ontra el </a:t>
                </a:r>
              </a:p>
              <a:p>
                <a:pPr algn="ctr" eaLnBrk="0" hangingPunct="0"/>
                <a:r>
                  <a:rPr lang="es-ES_tradnl" sz="2000" b="1" dirty="0" smtClean="0">
                    <a:solidFill>
                      <a:schemeClr val="bg1"/>
                    </a:solidFill>
                  </a:rPr>
                  <a:t>cáncer</a:t>
                </a:r>
                <a:endParaRPr lang="es-ES_tradnl" sz="2000" dirty="0" smtClean="0">
                  <a:solidFill>
                    <a:schemeClr val="bg1"/>
                  </a:solidFill>
                </a:endParaRPr>
              </a:p>
              <a:p>
                <a:pPr algn="ctr" eaLnBrk="0" hangingPunct="0"/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1407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ES_tradnl" dirty="0"/>
            </a:p>
          </p:txBody>
        </p:sp>
      </p:grpSp>
    </p:spTree>
    <p:extLst>
      <p:ext uri="{BB962C8B-B14F-4D97-AF65-F5344CB8AC3E}">
        <p14:creationId xmlns:p14="http://schemas.microsoft.com/office/powerpoint/2010/main" val="21880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7494"/>
            <a:ext cx="2880320" cy="720081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</a:t>
            </a:r>
            <a:r>
              <a:rPr lang="es-ES_tradnl" sz="1600" dirty="0" smtClean="0"/>
              <a:t>n todas partes la </a:t>
            </a:r>
            <a:br>
              <a:rPr lang="es-ES_tradnl" sz="1600" dirty="0" smtClean="0"/>
            </a:br>
            <a:r>
              <a:rPr lang="es-ES_tradnl" sz="1600" dirty="0" smtClean="0"/>
              <a:t>Matemática</a:t>
            </a:r>
            <a:endParaRPr lang="es-ES_tradnl" sz="1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b="1" i="1" dirty="0" smtClean="0">
                <a:solidFill>
                  <a:schemeClr val="tx1"/>
                </a:solidFill>
                <a:latin typeface="Arial Narrow" pitchFamily="34" charset="0"/>
              </a:rPr>
              <a:t>ejemplo aplicativo </a:t>
            </a:r>
          </a:p>
          <a:p>
            <a:pPr marL="0" indent="0">
              <a:buNone/>
            </a:pPr>
            <a:endParaRPr lang="es-ES_tradnl" sz="2000" dirty="0">
              <a:latin typeface="Arial Narrow" pitchFamily="34" charset="0"/>
            </a:endParaRPr>
          </a:p>
          <a:p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es </a:t>
            </a: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la aplicación de una vacuna la cual dependerá de la vía y el ángulo de aplicación:</a:t>
            </a:r>
          </a:p>
          <a:p>
            <a:pPr>
              <a:buFont typeface="Arial" pitchFamily="34" charset="0"/>
              <a:buChar char="•"/>
            </a:pP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90º intramuscular (vacuna pentavalente, vacuna DT, vacuna antitetánica, vacuna hepatitis) </a:t>
            </a:r>
          </a:p>
          <a:p>
            <a:pPr>
              <a:buFont typeface="Arial" pitchFamily="34" charset="0"/>
              <a:buChar char="•"/>
            </a:pP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15º intradérmica (vacuna BCG)</a:t>
            </a:r>
          </a:p>
          <a:p>
            <a:pPr>
              <a:buFont typeface="Arial" pitchFamily="34" charset="0"/>
              <a:buChar char="•"/>
            </a:pP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45º subcutánea (vacuna SRP,  vacuna AMA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) </a:t>
            </a: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es-ES_tradnl" sz="2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_tradnl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_tradnl" b="1" dirty="0"/>
          </a:p>
          <a:p>
            <a:endParaRPr lang="es-ES_tradnl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_tradnl" b="1" dirty="0"/>
          </a:p>
          <a:p>
            <a:pPr algn="ctr"/>
            <a:r>
              <a:rPr lang="es-ES_tradnl" sz="2800" b="1" dirty="0" smtClean="0">
                <a:solidFill>
                  <a:schemeClr val="tx1"/>
                </a:solidFill>
                <a:latin typeface="Arial Narrow" pitchFamily="34" charset="0"/>
              </a:rPr>
              <a:t>Matemáticas </a:t>
            </a:r>
            <a:r>
              <a:rPr lang="es-ES_tradnl" sz="2800" b="1" dirty="0">
                <a:solidFill>
                  <a:schemeClr val="tx1"/>
                </a:solidFill>
                <a:latin typeface="Arial Narrow" pitchFamily="34" charset="0"/>
              </a:rPr>
              <a:t>aplicadas en la carrera de </a:t>
            </a:r>
            <a:r>
              <a:rPr lang="es-ES_tradnl" sz="2800" b="1" dirty="0" smtClean="0">
                <a:solidFill>
                  <a:schemeClr val="tx1"/>
                </a:solidFill>
                <a:latin typeface="Arial Narrow" pitchFamily="34" charset="0"/>
              </a:rPr>
              <a:t>enfermería</a:t>
            </a:r>
            <a:endParaRPr lang="es-ES_tradnl" sz="2800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381000" y="4659982"/>
            <a:ext cx="2514600" cy="48351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III Jornada Científica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9" name="5 Marcador de fecha"/>
          <p:cNvSpPr>
            <a:spLocks noGrp="1"/>
          </p:cNvSpPr>
          <p:nvPr>
            <p:ph type="dt" sz="half" idx="12"/>
          </p:nvPr>
        </p:nvSpPr>
        <p:spPr>
          <a:xfrm>
            <a:off x="381000" y="4803998"/>
            <a:ext cx="2514600" cy="33950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III Jornada Científica</a:t>
            </a:r>
            <a:endParaRPr lang="en-US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/>
              <a:t>Propuesta de videos </a:t>
            </a:r>
            <a:r>
              <a:rPr lang="es-ES_tradnl" sz="3200" dirty="0"/>
              <a:t>didácticos </a:t>
            </a:r>
            <a:endParaRPr lang="en-US" sz="1800" dirty="0"/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ltGray">
          <a:xfrm>
            <a:off x="381000" y="1059582"/>
            <a:ext cx="5880100" cy="36004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dirty="0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blackWhite">
          <a:xfrm>
            <a:off x="539552" y="1563638"/>
            <a:ext cx="4261048" cy="83666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s-ES_tradnl" sz="2000" b="1" dirty="0">
                <a:solidFill>
                  <a:schemeClr val="bg1"/>
                </a:solidFill>
                <a:latin typeface="Arial Narrow" pitchFamily="34" charset="0"/>
              </a:rPr>
              <a:t>Matemática para la Medicina y </a:t>
            </a:r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Enfermería </a:t>
            </a:r>
          </a:p>
          <a:p>
            <a:pPr eaLnBrk="0" hangingPunct="0"/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Propuestas </a:t>
            </a:r>
            <a:r>
              <a:rPr lang="es-ES_tradnl" sz="2000" b="1" dirty="0">
                <a:solidFill>
                  <a:schemeClr val="bg1"/>
                </a:solidFill>
                <a:latin typeface="Arial Narrow" pitchFamily="34" charset="0"/>
              </a:rPr>
              <a:t>de </a:t>
            </a:r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ejercicios. I parte</a:t>
            </a:r>
            <a:endParaRPr lang="en-US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blackWhite">
          <a:xfrm>
            <a:off x="683568" y="2514600"/>
            <a:ext cx="4117032" cy="7429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Modelos </a:t>
            </a:r>
            <a:r>
              <a:rPr lang="es-ES_tradnl" sz="2000" b="1" dirty="0">
                <a:solidFill>
                  <a:schemeClr val="bg1"/>
                </a:solidFill>
                <a:latin typeface="Arial Narrow" pitchFamily="34" charset="0"/>
              </a:rPr>
              <a:t>matemáticos </a:t>
            </a:r>
            <a:endParaRPr lang="es-ES_tradnl" sz="2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 eaLnBrk="0" hangingPunct="0"/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aplicados  </a:t>
            </a:r>
            <a:r>
              <a:rPr lang="es-ES_tradnl" sz="2000" b="1" dirty="0">
                <a:solidFill>
                  <a:schemeClr val="bg1"/>
                </a:solidFill>
                <a:latin typeface="Arial Narrow" pitchFamily="34" charset="0"/>
              </a:rPr>
              <a:t>a la </a:t>
            </a:r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Medicina</a:t>
            </a: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blackWhite">
          <a:xfrm>
            <a:off x="762000" y="3371850"/>
            <a:ext cx="4038600" cy="7429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s-ES_tradnl" sz="2000" b="1" dirty="0">
                <a:solidFill>
                  <a:schemeClr val="bg1"/>
                </a:solidFill>
                <a:latin typeface="Arial Narrow" pitchFamily="34" charset="0"/>
              </a:rPr>
              <a:t>Ecuación matemática </a:t>
            </a:r>
            <a:endParaRPr lang="es-ES_tradnl" sz="2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 eaLnBrk="0" hangingPunct="0"/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detecta </a:t>
            </a:r>
            <a:r>
              <a:rPr lang="es-ES_tradnl" sz="2000" b="1" dirty="0">
                <a:solidFill>
                  <a:schemeClr val="bg1"/>
                </a:solidFill>
                <a:latin typeface="Arial Narrow" pitchFamily="34" charset="0"/>
              </a:rPr>
              <a:t>el cáncer</a:t>
            </a:r>
            <a:endParaRPr lang="en-US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5880100" y="2457450"/>
            <a:ext cx="2514600" cy="97155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2800" b="1" u="sng" dirty="0">
                <a:latin typeface="Arial Narrow" pitchFamily="34" charset="0"/>
              </a:rPr>
              <a:t>Temas que </a:t>
            </a:r>
            <a:r>
              <a:rPr lang="es-ES_tradnl" sz="2800" b="1" u="sng" dirty="0" smtClean="0">
                <a:latin typeface="Arial Narrow" pitchFamily="34" charset="0"/>
              </a:rPr>
              <a:t>abordan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9" name="5 Marcador de fecha"/>
          <p:cNvSpPr>
            <a:spLocks noGrp="1"/>
          </p:cNvSpPr>
          <p:nvPr>
            <p:ph type="dt" sz="half" idx="12"/>
          </p:nvPr>
        </p:nvSpPr>
        <p:spPr>
          <a:xfrm>
            <a:off x="381000" y="4803998"/>
            <a:ext cx="2514600" cy="33950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III Jornada Científica</a:t>
            </a:r>
            <a:endParaRPr lang="en-US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/>
              <a:t>Propuesta de videos </a:t>
            </a:r>
            <a:r>
              <a:rPr lang="es-ES_tradnl" sz="3200" dirty="0"/>
              <a:t>didácticos </a:t>
            </a:r>
            <a:endParaRPr lang="en-US" sz="1800" dirty="0"/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ltGray">
          <a:xfrm>
            <a:off x="381000" y="1059582"/>
            <a:ext cx="5880100" cy="36004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dirty="0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blackWhite">
          <a:xfrm>
            <a:off x="827584" y="1563638"/>
            <a:ext cx="3973016" cy="83666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_tradnl" sz="2000" b="1" dirty="0">
                <a:solidFill>
                  <a:schemeClr val="bg1"/>
                </a:solidFill>
                <a:latin typeface="Arial Narrow" pitchFamily="34" charset="0"/>
              </a:rPr>
              <a:t>Ecografía 4D </a:t>
            </a:r>
            <a:endParaRPr lang="es-ES_tradnl" sz="2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ES_tradnl" sz="2000" b="1" dirty="0">
                <a:solidFill>
                  <a:schemeClr val="bg1"/>
                </a:solidFill>
                <a:latin typeface="Arial Narrow" pitchFamily="34" charset="0"/>
              </a:rPr>
              <a:t>26 semanas de embarazo</a:t>
            </a:r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ES_tradnl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blackWhite">
          <a:xfrm>
            <a:off x="683568" y="2514600"/>
            <a:ext cx="4117032" cy="7429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Biología sistema inmunitario</a:t>
            </a:r>
            <a:endParaRPr lang="es-ES_tradnl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blackWhite">
          <a:xfrm>
            <a:off x="539552" y="3371850"/>
            <a:ext cx="4261048" cy="7429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 Matemática para la Medicina y Enfermería </a:t>
            </a:r>
          </a:p>
          <a:p>
            <a:pPr eaLnBrk="0" hangingPunct="0"/>
            <a:r>
              <a:rPr lang="es-ES_tradnl" sz="2000" b="1" dirty="0" smtClean="0">
                <a:solidFill>
                  <a:schemeClr val="bg1"/>
                </a:solidFill>
                <a:latin typeface="Arial Narrow" pitchFamily="34" charset="0"/>
              </a:rPr>
              <a:t>Propuestas de ejercicios. II parte</a:t>
            </a:r>
            <a:endParaRPr lang="en-US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5880100" y="2457450"/>
            <a:ext cx="2514600" cy="97155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2800" b="1" u="sng" dirty="0">
                <a:latin typeface="Arial Narrow" pitchFamily="34" charset="0"/>
              </a:rPr>
              <a:t>Temas que </a:t>
            </a:r>
            <a:r>
              <a:rPr lang="es-ES_tradnl" sz="2800" b="1" u="sng" dirty="0" smtClean="0">
                <a:latin typeface="Arial Narrow" pitchFamily="34" charset="0"/>
              </a:rPr>
              <a:t>abordan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8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Conclusiones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campo de aplicación de las matemáticas en la educación médica es muy amplio. La matemática es la base de diversas aplicaciones en el campo de la </a:t>
            </a:r>
            <a:r>
              <a:rPr lang="es-ES_tradn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enfermería puesto que como ciencia tienen vital importancia en: 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cálculos para ciertas cantidades de medicamentos 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determinar los Signos Vitales (Temperatura Corporal, Pulso, Frecuencia Respiratoria y Presión Sanguínea) </a:t>
            </a:r>
          </a:p>
          <a:p>
            <a:r>
              <a:rPr lang="es-ES_tradn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ciencia matemática es aplicable en la cotidianidad </a:t>
            </a:r>
          </a:p>
          <a:p>
            <a:r>
              <a:rPr lang="es-ES_tradn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</a:t>
            </a:r>
            <a:r>
              <a:rPr lang="es-ES_tradnl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propuesta de videos demuestran la importancia de la </a:t>
            </a:r>
            <a:r>
              <a:rPr lang="es-ES_tradn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Matemática </a:t>
            </a:r>
            <a:r>
              <a:rPr lang="es-ES_tradnl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la </a:t>
            </a:r>
            <a:r>
              <a:rPr lang="es-ES_tradnl" sz="2000" dirty="0" smtClean="0"/>
              <a:t>Salud, aportando lasa herramientas para la solución de los problemas</a:t>
            </a:r>
            <a:endParaRPr lang="es-ES_tradnl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_tradnl" sz="2000" dirty="0">
              <a:latin typeface="Arial Narrow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>
          <a:xfrm>
            <a:off x="381000" y="4803998"/>
            <a:ext cx="2514600" cy="33950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III Jornada Científica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3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Recomendaciones/ Referencias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528" y="882252"/>
            <a:ext cx="4392488" cy="4137769"/>
          </a:xfrm>
        </p:spPr>
        <p:txBody>
          <a:bodyPr/>
          <a:lstStyle/>
          <a:p>
            <a:pPr marL="0" indent="0">
              <a:buNone/>
            </a:pPr>
            <a:r>
              <a:rPr lang="es-ES_tradnl" sz="2000" b="1" dirty="0" smtClean="0"/>
              <a:t>  </a:t>
            </a:r>
            <a:endParaRPr lang="es-ES_tradnl" sz="2000" dirty="0"/>
          </a:p>
          <a:p>
            <a:r>
              <a:rPr lang="es-ES_tradnl" sz="2000" dirty="0">
                <a:latin typeface="Arial Narrow" pitchFamily="34" charset="0"/>
              </a:rPr>
              <a:t>Desarrollar Video-debates  que posibilite socializar las experiencias y sientan la necesidad de profundizar en el tema y en el resto de las </a:t>
            </a:r>
            <a:r>
              <a:rPr lang="es-ES_tradnl" sz="2000" dirty="0" smtClean="0">
                <a:latin typeface="Arial Narrow" pitchFamily="34" charset="0"/>
              </a:rPr>
              <a:t>Ciencias</a:t>
            </a:r>
            <a:endParaRPr lang="es-ES_tradnl" sz="2000" dirty="0">
              <a:latin typeface="Arial Narrow" pitchFamily="34" charset="0"/>
            </a:endParaRPr>
          </a:p>
          <a:p>
            <a:r>
              <a:rPr lang="es-ES_tradnl" sz="2000" dirty="0">
                <a:latin typeface="Arial Narrow" pitchFamily="34" charset="0"/>
              </a:rPr>
              <a:t>Proporcionar espacios en la página web  para que los estudiantes tengan acceso a la visualización de </a:t>
            </a:r>
            <a:r>
              <a:rPr lang="es-ES_tradnl" sz="2000" dirty="0" smtClean="0">
                <a:latin typeface="Arial Narrow" pitchFamily="34" charset="0"/>
              </a:rPr>
              <a:t>los videos didácticos acerca de la importancia  de la matemática para la salud y </a:t>
            </a:r>
            <a:r>
              <a:rPr lang="es-ES_tradnl" sz="2000" dirty="0">
                <a:latin typeface="Arial Narrow" pitchFamily="34" charset="0"/>
              </a:rPr>
              <a:t>puedan  realizar un breve comentario al respecto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sz="2000" dirty="0"/>
              <a:t>Disponible en Internet:</a:t>
            </a:r>
          </a:p>
          <a:p>
            <a:r>
              <a:rPr lang="es-ES_tradnl" sz="1600" dirty="0">
                <a:latin typeface="Arial Narrow" pitchFamily="34" charset="0"/>
              </a:rPr>
              <a:t>http://obstevida.blogspot.com/2011/08/aplicacion-matematica-en-la-medicina.html</a:t>
            </a:r>
          </a:p>
          <a:p>
            <a:r>
              <a:rPr lang="es-ES_tradnl" sz="1600" dirty="0">
                <a:latin typeface="Arial Narrow" pitchFamily="34" charset="0"/>
              </a:rPr>
              <a:t>http://www.infosalus.com/asistencia/noticia-cancer-colon-puede-curar-90-casos-si-detecta-precozmente-20170327131519.html</a:t>
            </a:r>
          </a:p>
          <a:p>
            <a:r>
              <a:rPr lang="es-ES_tradnl" sz="1600" dirty="0">
                <a:latin typeface="Arial Narrow" pitchFamily="34" charset="0"/>
              </a:rPr>
              <a:t>http://www.bbc.com/mundo/noticias-37691105</a:t>
            </a:r>
          </a:p>
          <a:p>
            <a:r>
              <a:rPr lang="es-ES_tradnl" sz="1600" dirty="0">
                <a:latin typeface="Arial Narrow" pitchFamily="34" charset="0"/>
              </a:rPr>
              <a:t>http://innovacionensalud.com/aplicaciones-de-la-matematica-en-la-medicina- </a:t>
            </a:r>
          </a:p>
          <a:p>
            <a:r>
              <a:rPr lang="es-ES_tradnl" sz="1600" dirty="0">
                <a:latin typeface="Arial Narrow" pitchFamily="34" charset="0"/>
              </a:rPr>
              <a:t>http://www.odontologos.mx/estudiantes/noticias/1442/requisitos-de-matematicas-para-dentistas</a:t>
            </a:r>
          </a:p>
          <a:p>
            <a:r>
              <a:rPr lang="es-ES_tradnl" sz="1600" dirty="0">
                <a:latin typeface="Arial Narrow" pitchFamily="34" charset="0"/>
              </a:rPr>
              <a:t>http://www.ehowenespanol.com/necesitan-matematicas-campo-enfermeria-sobre_361516/</a:t>
            </a:r>
          </a:p>
          <a:p>
            <a:endParaRPr lang="es-ES_tradnl" sz="1600" dirty="0">
              <a:latin typeface="Arial Narrow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Estudiante del grupo 4 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381000" y="4803998"/>
            <a:ext cx="2514600" cy="33950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III </a:t>
            </a:r>
            <a:r>
              <a:rPr lang="en-US" dirty="0"/>
              <a:t>Jornada Científica</a:t>
            </a:r>
          </a:p>
        </p:txBody>
      </p:sp>
    </p:spTree>
    <p:extLst>
      <p:ext uri="{BB962C8B-B14F-4D97-AF65-F5344CB8AC3E}">
        <p14:creationId xmlns:p14="http://schemas.microsoft.com/office/powerpoint/2010/main" val="33704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643312"/>
            <a:ext cx="5167313" cy="310754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III JORNADA CIENTÍFICA ESTUDIANTIL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6020" name="WordArt 4"/>
          <p:cNvSpPr>
            <a:spLocks noChangeArrowheads="1" noChangeShapeType="1" noTextEdit="1"/>
          </p:cNvSpPr>
          <p:nvPr/>
        </p:nvSpPr>
        <p:spPr bwMode="gray">
          <a:xfrm>
            <a:off x="1619251" y="2463404"/>
            <a:ext cx="6335713" cy="971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es-ES_tradnl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¡Muchas gracias </a:t>
            </a:r>
            <a:r>
              <a:rPr lang="es-ES_tradnl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</a:p>
        </p:txBody>
      </p:sp>
      <p:pic>
        <p:nvPicPr>
          <p:cNvPr id="4" name="Picture 2"/>
          <p:cNvPicPr/>
          <p:nvPr/>
        </p:nvPicPr>
        <p:blipFill rotWithShape="1">
          <a:blip r:embed="rId2"/>
          <a:srcRect l="13746" t="7032" r="20599" b="12019"/>
          <a:stretch/>
        </p:blipFill>
        <p:spPr bwMode="auto">
          <a:xfrm>
            <a:off x="3779912" y="4236723"/>
            <a:ext cx="1727746" cy="864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</a:t>
            </a:r>
            <a:endParaRPr lang="en-US" b="1" dirty="0"/>
          </a:p>
        </p:txBody>
      </p:sp>
      <p:sp>
        <p:nvSpPr>
          <p:cNvPr id="48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III Jornada Científica</a:t>
            </a:r>
            <a:endParaRPr lang="en-US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Reflexiones </a:t>
            </a:r>
            <a:endParaRPr lang="en-US" sz="1800" dirty="0"/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1219201" y="1354932"/>
            <a:ext cx="2170113" cy="3045619"/>
            <a:chOff x="720" y="1280"/>
            <a:chExt cx="1367" cy="2558"/>
          </a:xfrm>
        </p:grpSpPr>
        <p:sp>
          <p:nvSpPr>
            <p:cNvPr id="9626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6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6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6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64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65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grpSp>
          <p:nvGrpSpPr>
            <p:cNvPr id="96266" name="Group 10"/>
            <p:cNvGrpSpPr>
              <a:grpSpLocks/>
            </p:cNvGrpSpPr>
            <p:nvPr/>
          </p:nvGrpSpPr>
          <p:grpSpPr bwMode="auto">
            <a:xfrm>
              <a:off x="1189" y="1280"/>
              <a:ext cx="405" cy="436"/>
              <a:chOff x="1289" y="556"/>
              <a:chExt cx="668" cy="719"/>
            </a:xfrm>
          </p:grpSpPr>
          <p:sp>
            <p:nvSpPr>
              <p:cNvPr id="96267" name="Oval 11"/>
              <p:cNvSpPr>
                <a:spLocks noChangeArrowheads="1"/>
              </p:cNvSpPr>
              <p:nvPr/>
            </p:nvSpPr>
            <p:spPr bwMode="gray">
              <a:xfrm>
                <a:off x="1289" y="556"/>
                <a:ext cx="668" cy="71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s-ES_tradnl" dirty="0"/>
              </a:p>
            </p:txBody>
          </p:sp>
          <p:sp>
            <p:nvSpPr>
              <p:cNvPr id="9626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_tradnl" dirty="0"/>
              </a:p>
            </p:txBody>
          </p:sp>
          <p:sp>
            <p:nvSpPr>
              <p:cNvPr id="9626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_tradnl" dirty="0"/>
              </a:p>
            </p:txBody>
          </p:sp>
          <p:sp>
            <p:nvSpPr>
              <p:cNvPr id="96270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_tradnl" dirty="0"/>
              </a:p>
            </p:txBody>
          </p:sp>
          <p:sp>
            <p:nvSpPr>
              <p:cNvPr id="9627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_tradnl" dirty="0"/>
              </a:p>
            </p:txBody>
          </p:sp>
        </p:grpSp>
        <p:sp>
          <p:nvSpPr>
            <p:cNvPr id="96272" name="Text Box 16"/>
            <p:cNvSpPr txBox="1">
              <a:spLocks noChangeArrowheads="1"/>
            </p:cNvSpPr>
            <p:nvPr/>
          </p:nvSpPr>
          <p:spPr bwMode="gray">
            <a:xfrm>
              <a:off x="1275" y="1354"/>
              <a:ext cx="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96273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dirty="0">
                <a:latin typeface="Arial Narrow" pitchFamily="34" charset="0"/>
              </a:endParaRPr>
            </a:p>
          </p:txBody>
        </p:sp>
      </p:grpSp>
      <p:grpSp>
        <p:nvGrpSpPr>
          <p:cNvPr id="96274" name="Group 18"/>
          <p:cNvGrpSpPr>
            <a:grpSpLocks/>
          </p:cNvGrpSpPr>
          <p:nvPr/>
        </p:nvGrpSpPr>
        <p:grpSpPr bwMode="auto">
          <a:xfrm>
            <a:off x="3581400" y="1354932"/>
            <a:ext cx="2166938" cy="3045619"/>
            <a:chOff x="2208" y="1280"/>
            <a:chExt cx="1365" cy="2558"/>
          </a:xfrm>
        </p:grpSpPr>
        <p:sp>
          <p:nvSpPr>
            <p:cNvPr id="9627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7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gray">
            <a:xfrm>
              <a:off x="2677" y="1280"/>
              <a:ext cx="405" cy="43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_tradnl" dirty="0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_tradnl" dirty="0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_tradnl" dirty="0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_tradnl" dirty="0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_tradnl" dirty="0"/>
            </a:p>
          </p:txBody>
        </p:sp>
        <p:sp>
          <p:nvSpPr>
            <p:cNvPr id="96284" name="Text Box 28"/>
            <p:cNvSpPr txBox="1">
              <a:spLocks noChangeArrowheads="1"/>
            </p:cNvSpPr>
            <p:nvPr/>
          </p:nvSpPr>
          <p:spPr bwMode="gray">
            <a:xfrm>
              <a:off x="2763" y="1354"/>
              <a:ext cx="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gray">
            <a:xfrm>
              <a:off x="2256" y="1712"/>
              <a:ext cx="1296" cy="17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_tradnl" dirty="0" smtClean="0">
                  <a:solidFill>
                    <a:schemeClr val="tx2"/>
                  </a:solidFill>
                  <a:latin typeface="Arial Narrow" pitchFamily="34" charset="0"/>
                </a:rPr>
                <a:t>Ciencia exacta </a:t>
              </a:r>
            </a:p>
            <a:p>
              <a:r>
                <a:rPr lang="es-ES_tradnl" dirty="0" smtClean="0">
                  <a:solidFill>
                    <a:schemeClr val="tx2"/>
                  </a:solidFill>
                  <a:latin typeface="Arial Narrow" pitchFamily="34" charset="0"/>
                </a:rPr>
                <a:t>útil en la vida cotidiana, </a:t>
              </a:r>
            </a:p>
            <a:p>
              <a:r>
                <a:rPr lang="es-ES_tradnl" dirty="0" smtClean="0">
                  <a:solidFill>
                    <a:schemeClr val="tx2"/>
                  </a:solidFill>
                  <a:latin typeface="Arial Narrow" pitchFamily="34" charset="0"/>
                </a:rPr>
                <a:t>necesarias para comprender y analizar la realidad objetiva</a:t>
              </a:r>
            </a:p>
            <a:p>
              <a:endParaRPr lang="en-US" dirty="0"/>
            </a:p>
          </p:txBody>
        </p:sp>
        <p:sp>
          <p:nvSpPr>
            <p:cNvPr id="96286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87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</p:grpSp>
      <p:grpSp>
        <p:nvGrpSpPr>
          <p:cNvPr id="96288" name="Group 32"/>
          <p:cNvGrpSpPr>
            <a:grpSpLocks/>
          </p:cNvGrpSpPr>
          <p:nvPr/>
        </p:nvGrpSpPr>
        <p:grpSpPr bwMode="auto">
          <a:xfrm>
            <a:off x="5937251" y="1354932"/>
            <a:ext cx="2170113" cy="3045619"/>
            <a:chOff x="3692" y="1280"/>
            <a:chExt cx="1367" cy="2558"/>
          </a:xfrm>
        </p:grpSpPr>
        <p:sp>
          <p:nvSpPr>
            <p:cNvPr id="9628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9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9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29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grpSp>
          <p:nvGrpSpPr>
            <p:cNvPr id="96293" name="Group 37"/>
            <p:cNvGrpSpPr>
              <a:grpSpLocks/>
            </p:cNvGrpSpPr>
            <p:nvPr/>
          </p:nvGrpSpPr>
          <p:grpSpPr bwMode="auto">
            <a:xfrm>
              <a:off x="4165" y="1280"/>
              <a:ext cx="405" cy="436"/>
              <a:chOff x="1289" y="556"/>
              <a:chExt cx="668" cy="719"/>
            </a:xfrm>
          </p:grpSpPr>
          <p:sp>
            <p:nvSpPr>
              <p:cNvPr id="96294" name="Oval 38"/>
              <p:cNvSpPr>
                <a:spLocks noChangeArrowheads="1"/>
              </p:cNvSpPr>
              <p:nvPr/>
            </p:nvSpPr>
            <p:spPr bwMode="gray">
              <a:xfrm>
                <a:off x="1289" y="556"/>
                <a:ext cx="668" cy="71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s-ES_tradnl" dirty="0"/>
              </a:p>
            </p:txBody>
          </p:sp>
          <p:sp>
            <p:nvSpPr>
              <p:cNvPr id="9629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_tradnl" dirty="0"/>
              </a:p>
            </p:txBody>
          </p:sp>
          <p:sp>
            <p:nvSpPr>
              <p:cNvPr id="9629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_tradnl" dirty="0"/>
              </a:p>
            </p:txBody>
          </p:sp>
          <p:sp>
            <p:nvSpPr>
              <p:cNvPr id="9629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_tradnl" dirty="0"/>
              </a:p>
            </p:txBody>
          </p:sp>
          <p:sp>
            <p:nvSpPr>
              <p:cNvPr id="9629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s-ES_tradnl" dirty="0"/>
              </a:p>
            </p:txBody>
          </p:sp>
        </p:grpSp>
        <p:sp>
          <p:nvSpPr>
            <p:cNvPr id="96299" name="Text Box 43"/>
            <p:cNvSpPr txBox="1">
              <a:spLocks noChangeArrowheads="1"/>
            </p:cNvSpPr>
            <p:nvPr/>
          </p:nvSpPr>
          <p:spPr bwMode="gray">
            <a:xfrm>
              <a:off x="4251" y="1354"/>
              <a:ext cx="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3</a:t>
              </a:r>
              <a:endParaRPr lang="en-US" dirty="0"/>
            </a:p>
          </p:txBody>
        </p:sp>
        <p:sp>
          <p:nvSpPr>
            <p:cNvPr id="96300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_tradnl" dirty="0">
                  <a:solidFill>
                    <a:schemeClr val="tx2"/>
                  </a:solidFill>
                  <a:latin typeface="Arial Narrow" pitchFamily="34" charset="0"/>
                </a:rPr>
                <a:t>M</a:t>
              </a:r>
              <a:r>
                <a:rPr lang="es-ES_tradnl" dirty="0" smtClean="0">
                  <a:solidFill>
                    <a:schemeClr val="tx2"/>
                  </a:solidFill>
                  <a:latin typeface="Arial Narrow" pitchFamily="34" charset="0"/>
                </a:rPr>
                <a:t>odelos matemáticos Estrategias</a:t>
              </a:r>
            </a:p>
            <a:p>
              <a:r>
                <a:rPr lang="es-ES_tradnl" dirty="0">
                  <a:solidFill>
                    <a:schemeClr val="tx2"/>
                  </a:solidFill>
                  <a:latin typeface="Arial Narrow" pitchFamily="34" charset="0"/>
                </a:rPr>
                <a:t>P</a:t>
              </a:r>
              <a:r>
                <a:rPr lang="es-ES_tradnl" dirty="0" smtClean="0">
                  <a:solidFill>
                    <a:schemeClr val="tx2"/>
                  </a:solidFill>
                  <a:latin typeface="Arial Narrow" pitchFamily="34" charset="0"/>
                </a:rPr>
                <a:t>rocedimientos heurísticos</a:t>
              </a:r>
            </a:p>
            <a:p>
              <a:endParaRPr lang="en-US" dirty="0"/>
            </a:p>
          </p:txBody>
        </p:sp>
        <p:sp>
          <p:nvSpPr>
            <p:cNvPr id="96301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96302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</p:grpSp>
      <p:sp>
        <p:nvSpPr>
          <p:cNvPr id="3" name="2 Rectángulo"/>
          <p:cNvSpPr/>
          <p:nvPr/>
        </p:nvSpPr>
        <p:spPr>
          <a:xfrm>
            <a:off x="1207161" y="2093414"/>
            <a:ext cx="2044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solidFill>
                  <a:schemeClr val="tx2"/>
                </a:solidFill>
                <a:latin typeface="Arial Narrow" pitchFamily="34" charset="0"/>
              </a:rPr>
              <a:t>¿Para </a:t>
            </a:r>
            <a:r>
              <a:rPr lang="es-ES_tradnl" sz="2000" dirty="0">
                <a:solidFill>
                  <a:schemeClr val="tx2"/>
                </a:solidFill>
                <a:latin typeface="Arial Narrow" pitchFamily="34" charset="0"/>
              </a:rPr>
              <a:t>qué sirven las Matemáticas en nuestros estudios? </a:t>
            </a:r>
          </a:p>
        </p:txBody>
      </p:sp>
    </p:spTree>
    <p:extLst>
      <p:ext uri="{BB962C8B-B14F-4D97-AF65-F5344CB8AC3E}">
        <p14:creationId xmlns:p14="http://schemas.microsoft.com/office/powerpoint/2010/main" val="32154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291830"/>
            <a:ext cx="8424936" cy="13681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800" b="0" i="0" cap="none" dirty="0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es-ES_tradnl" sz="2800" b="0" i="0" cap="none" dirty="0" smtClean="0">
                <a:solidFill>
                  <a:schemeClr val="tx1"/>
                </a:solidFill>
                <a:latin typeface="Arial Narrow" pitchFamily="34" charset="0"/>
              </a:rPr>
              <a:t>uba es paradigma de desarrollo científico-tecnológico que abarca todos los renglones de la sociedad para lo cual prepara los recursos humanos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9512" y="339502"/>
            <a:ext cx="8856984" cy="2376264"/>
          </a:xfrm>
        </p:spPr>
        <p:txBody>
          <a:bodyPr/>
          <a:lstStyle/>
          <a:p>
            <a:r>
              <a:rPr lang="es-ES_tradnl" i="1" dirty="0" smtClean="0">
                <a:latin typeface="Brush Script MT" pitchFamily="66" charset="0"/>
              </a:rPr>
              <a:t>"</a:t>
            </a:r>
            <a:r>
              <a:rPr lang="es-ES_tradnl" sz="3200" i="1" dirty="0" smtClean="0">
                <a:solidFill>
                  <a:schemeClr val="tx1"/>
                </a:solidFill>
                <a:latin typeface="Brush Script MT" pitchFamily="66" charset="0"/>
              </a:rPr>
              <a:t>La </a:t>
            </a:r>
            <a:r>
              <a:rPr lang="es-ES_tradnl" sz="3200" i="1" dirty="0">
                <a:solidFill>
                  <a:schemeClr val="tx1"/>
                </a:solidFill>
                <a:latin typeface="Brush Script MT" pitchFamily="66" charset="0"/>
              </a:rPr>
              <a:t>matemática es la ciencia del orden y la medida, de bellas cadenas de </a:t>
            </a:r>
            <a:r>
              <a:rPr lang="es-ES_tradnl" sz="3200" i="1" dirty="0" smtClean="0">
                <a:solidFill>
                  <a:schemeClr val="tx1"/>
                </a:solidFill>
                <a:latin typeface="Brush Script MT" pitchFamily="66" charset="0"/>
              </a:rPr>
              <a:t>razonamiento,</a:t>
            </a:r>
            <a:r>
              <a:rPr lang="es-ES_tradnl" sz="3200" dirty="0" smtClean="0">
                <a:latin typeface="Brush Script MT" pitchFamily="66" charset="0"/>
              </a:rPr>
              <a:t> </a:t>
            </a:r>
            <a:r>
              <a:rPr lang="es-ES_tradnl" sz="3200" i="1" dirty="0" smtClean="0">
                <a:solidFill>
                  <a:schemeClr val="tx1"/>
                </a:solidFill>
                <a:latin typeface="Brush Script MT" pitchFamily="66" charset="0"/>
              </a:rPr>
              <a:t>todas </a:t>
            </a:r>
            <a:r>
              <a:rPr lang="es-ES_tradnl" sz="3200" i="1" dirty="0">
                <a:solidFill>
                  <a:schemeClr val="tx1"/>
                </a:solidFill>
                <a:latin typeface="Brush Script MT" pitchFamily="66" charset="0"/>
              </a:rPr>
              <a:t>sencillas y fáciles…”</a:t>
            </a:r>
            <a:endParaRPr lang="es-ES_tradnl" sz="3200" dirty="0">
              <a:solidFill>
                <a:schemeClr val="tx1"/>
              </a:solidFill>
              <a:latin typeface="Brush Script MT" pitchFamily="66" charset="0"/>
            </a:endParaRPr>
          </a:p>
          <a:p>
            <a:pPr algn="r"/>
            <a:r>
              <a:rPr lang="es-ES" sz="1000" dirty="0">
                <a:latin typeface="Arial Narrow" pitchFamily="34" charset="0"/>
              </a:rPr>
              <a:t>René Descartes </a:t>
            </a:r>
            <a:r>
              <a:rPr lang="es-ES" sz="1000" dirty="0" smtClean="0">
                <a:latin typeface="Arial Narrow" pitchFamily="34" charset="0"/>
              </a:rPr>
              <a:t>(1596-1650) </a:t>
            </a:r>
            <a:r>
              <a:rPr lang="es-ES" sz="1000" dirty="0">
                <a:latin typeface="Arial Narrow" pitchFamily="34" charset="0"/>
              </a:rPr>
              <a:t>francés, </a:t>
            </a:r>
            <a:br>
              <a:rPr lang="es-ES" sz="1000" dirty="0">
                <a:latin typeface="Arial Narrow" pitchFamily="34" charset="0"/>
              </a:rPr>
            </a:br>
            <a:r>
              <a:rPr lang="es-ES" sz="1000" dirty="0">
                <a:latin typeface="Arial Narrow" pitchFamily="34" charset="0"/>
              </a:rPr>
              <a:t> Matemático,1er filósofo de la edad moderna,  sistematizó el método científico y fue el creador de la Geometría Analítica</a:t>
            </a:r>
            <a:endParaRPr lang="es-ES_tradnl" sz="1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studiante del grupo 4</a:t>
            </a:r>
            <a:endParaRPr lang="en-US" b="1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>
          <a:xfrm>
            <a:off x="323528" y="4803998"/>
            <a:ext cx="2088232" cy="61726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III Jornada Científica</a:t>
            </a: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5364088" y="195485"/>
            <a:ext cx="3081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b="1" i="1" dirty="0" smtClean="0">
                <a:latin typeface="+mj-lt"/>
              </a:rPr>
              <a:t>Antecedente</a:t>
            </a:r>
            <a:endParaRPr lang="es-ES_tradnl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72099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Interrogante-Objetivo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882253"/>
            <a:ext cx="3826768" cy="38290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_tradnl" sz="2000" dirty="0" smtClean="0">
                <a:solidFill>
                  <a:schemeClr val="tx1"/>
                </a:solidFill>
                <a:latin typeface="Arial Narrow" pitchFamily="34" charset="0"/>
              </a:rPr>
              <a:t>¿Cómo contribuir a una cultura de investigación  en los estudiantes no hispanohablantes de la Facultad  Preparatoria, a partir de la importancia de la Ciencia Matemática para la salud? </a:t>
            </a:r>
          </a:p>
          <a:p>
            <a:pPr lvl="1">
              <a:lnSpc>
                <a:spcPct val="80000"/>
              </a:lnSpc>
            </a:pP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55976" y="882253"/>
            <a:ext cx="4464496" cy="3829050"/>
          </a:xfrm>
        </p:spPr>
        <p:txBody>
          <a:bodyPr/>
          <a:lstStyle/>
          <a:p>
            <a:endParaRPr lang="es-ES_tradnl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2000" dirty="0" smtClean="0">
                <a:solidFill>
                  <a:schemeClr val="tx1"/>
                </a:solidFill>
                <a:latin typeface="Arial Narrow" pitchFamily="34" charset="0"/>
              </a:rPr>
              <a:t>Contribuir  </a:t>
            </a:r>
            <a:r>
              <a:rPr lang="es-ES_tradnl" sz="2000" dirty="0">
                <a:solidFill>
                  <a:schemeClr val="tx1"/>
                </a:solidFill>
                <a:latin typeface="Arial Narrow" pitchFamily="34" charset="0"/>
              </a:rPr>
              <a:t>a </a:t>
            </a:r>
            <a:r>
              <a:rPr lang="es-ES_tradnl" sz="2000" dirty="0" smtClean="0">
                <a:solidFill>
                  <a:schemeClr val="tx1"/>
                </a:solidFill>
                <a:latin typeface="Arial Narrow" pitchFamily="34" charset="0"/>
              </a:rPr>
              <a:t>una cultura de investigación  </a:t>
            </a:r>
            <a:r>
              <a:rPr lang="es-ES_tradnl" sz="2000" dirty="0">
                <a:solidFill>
                  <a:schemeClr val="tx1"/>
                </a:solidFill>
                <a:latin typeface="Arial Narrow" pitchFamily="34" charset="0"/>
              </a:rPr>
              <a:t>en los  estudiantes no hispanohablantes de la Facultad Preparatoria </a:t>
            </a:r>
            <a:r>
              <a:rPr lang="es-ES_tradnl" sz="2000" dirty="0" smtClean="0">
                <a:solidFill>
                  <a:schemeClr val="tx1"/>
                </a:solidFill>
                <a:latin typeface="Arial Narrow" pitchFamily="34" charset="0"/>
              </a:rPr>
              <a:t>a </a:t>
            </a:r>
            <a:r>
              <a:rPr lang="es-ES_tradnl" sz="2000" dirty="0">
                <a:solidFill>
                  <a:schemeClr val="tx1"/>
                </a:solidFill>
                <a:latin typeface="Arial Narrow" pitchFamily="34" charset="0"/>
              </a:rPr>
              <a:t>partir  de la importancia de las </a:t>
            </a:r>
            <a:r>
              <a:rPr lang="es-ES_tradnl" sz="2000" dirty="0">
                <a:latin typeface="Arial Narrow" pitchFamily="34" charset="0"/>
              </a:rPr>
              <a:t>M</a:t>
            </a:r>
            <a:r>
              <a:rPr lang="es-ES_tradnl" sz="2000" dirty="0" smtClean="0">
                <a:solidFill>
                  <a:schemeClr val="tx1"/>
                </a:solidFill>
                <a:latin typeface="Arial Narrow" pitchFamily="34" charset="0"/>
              </a:rPr>
              <a:t>atemáticas </a:t>
            </a:r>
            <a:r>
              <a:rPr lang="es-ES_tradnl" sz="2000" dirty="0">
                <a:solidFill>
                  <a:schemeClr val="tx1"/>
                </a:solidFill>
                <a:latin typeface="Arial Narrow" pitchFamily="34" charset="0"/>
              </a:rPr>
              <a:t>para la salud, </a:t>
            </a:r>
            <a:r>
              <a:rPr lang="es-ES_tradnl" sz="2000" dirty="0" smtClean="0">
                <a:solidFill>
                  <a:schemeClr val="tx1"/>
                </a:solidFill>
                <a:latin typeface="Arial Narrow" pitchFamily="34" charset="0"/>
              </a:rPr>
              <a:t>a través de una propuesta </a:t>
            </a:r>
            <a:r>
              <a:rPr lang="es-ES_tradnl" sz="2000" dirty="0">
                <a:solidFill>
                  <a:schemeClr val="tx1"/>
                </a:solidFill>
                <a:latin typeface="Arial Narrow" pitchFamily="34" charset="0"/>
              </a:rPr>
              <a:t>de videos </a:t>
            </a:r>
            <a:r>
              <a:rPr lang="es-ES_tradnl" sz="2000" dirty="0" smtClean="0">
                <a:solidFill>
                  <a:schemeClr val="tx1"/>
                </a:solidFill>
                <a:latin typeface="Arial Narrow" pitchFamily="34" charset="0"/>
              </a:rPr>
              <a:t>didácticos</a:t>
            </a:r>
            <a:endParaRPr lang="es-ES_tradnl" sz="2000" dirty="0">
              <a:latin typeface="Arial Narrow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Estudiantes del grupo 4</a:t>
            </a:r>
            <a:endParaRPr lang="en-US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323528" y="4951824"/>
            <a:ext cx="2514600" cy="171450"/>
          </a:xfrm>
        </p:spPr>
        <p:txBody>
          <a:bodyPr/>
          <a:lstStyle/>
          <a:p>
            <a:r>
              <a:rPr lang="en-US" dirty="0" smtClean="0"/>
              <a:t>III Jornada Científica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III JCE 2016-2017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55976" y="204788"/>
            <a:ext cx="4330824" cy="4389835"/>
          </a:xfrm>
        </p:spPr>
        <p:txBody>
          <a:bodyPr/>
          <a:lstStyle/>
          <a:p>
            <a:r>
              <a:rPr lang="es-ES_tradnl" dirty="0" smtClean="0"/>
              <a:t>Título:</a:t>
            </a:r>
          </a:p>
          <a:p>
            <a:pPr marL="0" indent="0">
              <a:buNone/>
            </a:pPr>
            <a:endParaRPr lang="es-ES_tradnl" sz="4000" dirty="0" smtClean="0">
              <a:solidFill>
                <a:schemeClr val="tx1"/>
              </a:solidFill>
              <a:latin typeface="Brush Script MT" pitchFamily="66" charset="0"/>
            </a:endParaRPr>
          </a:p>
          <a:p>
            <a:pPr marL="0" indent="0">
              <a:buNone/>
            </a:pPr>
            <a:r>
              <a:rPr lang="es-ES_tradnl" sz="4000" dirty="0" smtClean="0">
                <a:solidFill>
                  <a:schemeClr val="tx1"/>
                </a:solidFill>
                <a:latin typeface="Brush Script MT" pitchFamily="66" charset="0"/>
              </a:rPr>
              <a:t>«La </a:t>
            </a:r>
            <a:r>
              <a:rPr lang="es-ES_tradnl" sz="4000" dirty="0">
                <a:solidFill>
                  <a:schemeClr val="tx1"/>
                </a:solidFill>
                <a:latin typeface="Brush Script MT" pitchFamily="66" charset="0"/>
              </a:rPr>
              <a:t>importancia de la ciencia Matemática para la </a:t>
            </a:r>
            <a:r>
              <a:rPr lang="es-ES_tradnl" sz="4000" dirty="0" smtClean="0">
                <a:solidFill>
                  <a:schemeClr val="tx1"/>
                </a:solidFill>
                <a:latin typeface="Brush Script MT" pitchFamily="66" charset="0"/>
              </a:rPr>
              <a:t>salud» </a:t>
            </a:r>
            <a:endParaRPr lang="es-ES_tradnl" sz="4000" dirty="0">
              <a:solidFill>
                <a:schemeClr val="tx1"/>
              </a:solidFill>
              <a:latin typeface="Brush Script MT" pitchFamily="66" charset="0"/>
            </a:endParaRPr>
          </a:p>
          <a:p>
            <a:pPr marL="0" indent="0">
              <a:buNone/>
            </a:pPr>
            <a:endParaRPr lang="es-ES_tradnl" sz="4000" dirty="0">
              <a:latin typeface="Brush Script MT" pitchFamily="66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682751" cy="3518297"/>
          </a:xfrm>
        </p:spPr>
        <p:txBody>
          <a:bodyPr/>
          <a:lstStyle/>
          <a:p>
            <a:endParaRPr lang="es-ES_tradnl" dirty="0"/>
          </a:p>
          <a:p>
            <a:r>
              <a:rPr lang="es-ES_tradnl" sz="2000" b="1" dirty="0" smtClean="0">
                <a:solidFill>
                  <a:schemeClr val="tx1"/>
                </a:solidFill>
                <a:latin typeface="Arial Narrow" pitchFamily="34" charset="0"/>
              </a:rPr>
              <a:t>Autora</a:t>
            </a:r>
            <a:r>
              <a:rPr lang="es-ES_tradnl" sz="2000" b="1" dirty="0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r>
              <a:rPr lang="es-ES_tradnl" sz="3200" dirty="0">
                <a:solidFill>
                  <a:schemeClr val="tx1"/>
                </a:solidFill>
                <a:latin typeface="Brush Script MT" pitchFamily="66" charset="0"/>
              </a:rPr>
              <a:t> Susana </a:t>
            </a:r>
            <a:r>
              <a:rPr lang="es-ES_tradnl" sz="3200" dirty="0" smtClean="0">
                <a:solidFill>
                  <a:schemeClr val="tx1"/>
                </a:solidFill>
                <a:latin typeface="Brush Script MT" pitchFamily="66" charset="0"/>
              </a:rPr>
              <a:t>Hamwanyena</a:t>
            </a:r>
          </a:p>
          <a:p>
            <a:endParaRPr lang="es-ES_tradnl" dirty="0"/>
          </a:p>
          <a:p>
            <a:r>
              <a:rPr lang="es-ES_tradnl" sz="2000" b="1" dirty="0" smtClean="0">
                <a:solidFill>
                  <a:schemeClr val="tx1"/>
                </a:solidFill>
                <a:latin typeface="Arial Narrow" pitchFamily="34" charset="0"/>
              </a:rPr>
              <a:t>Tutoras:</a:t>
            </a:r>
          </a:p>
          <a:p>
            <a:r>
              <a:rPr lang="es-ES_tradnl" sz="2400" dirty="0">
                <a:solidFill>
                  <a:schemeClr val="tx1"/>
                </a:solidFill>
                <a:latin typeface="Brush Script MT" pitchFamily="66" charset="0"/>
              </a:rPr>
              <a:t>MSc. Maritza Venet Pérez</a:t>
            </a:r>
          </a:p>
          <a:p>
            <a:r>
              <a:rPr lang="es-ES_tradnl" sz="2400" dirty="0">
                <a:solidFill>
                  <a:schemeClr val="tx1"/>
                </a:solidFill>
                <a:latin typeface="Brush Script MT" pitchFamily="66" charset="0"/>
              </a:rPr>
              <a:t>MSc. Guadalupe Quesada Pita</a:t>
            </a:r>
          </a:p>
          <a:p>
            <a:endParaRPr lang="es-ES_tradnl" sz="2400" dirty="0">
              <a:solidFill>
                <a:schemeClr val="tx1"/>
              </a:solidFill>
              <a:latin typeface="Brush Script MT" pitchFamily="66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III Jornada Científica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6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s-ES_tradnl" dirty="0" smtClean="0"/>
              <a:t>Matemática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89091" name="Group 3"/>
          <p:cNvGrpSpPr>
            <a:grpSpLocks/>
          </p:cNvGrpSpPr>
          <p:nvPr/>
        </p:nvGrpSpPr>
        <p:grpSpPr bwMode="auto">
          <a:xfrm>
            <a:off x="457200" y="914401"/>
            <a:ext cx="8455025" cy="4242196"/>
            <a:chOff x="288" y="768"/>
            <a:chExt cx="5326" cy="3563"/>
          </a:xfrm>
        </p:grpSpPr>
        <p:sp>
          <p:nvSpPr>
            <p:cNvPr id="89092" name="Oval 4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grpSp>
          <p:nvGrpSpPr>
            <p:cNvPr id="89093" name="Group 5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89094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  <p:sp>
            <p:nvSpPr>
              <p:cNvPr id="89095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 dirty="0"/>
              </a:p>
            </p:txBody>
          </p:sp>
        </p:grpSp>
        <p:sp>
          <p:nvSpPr>
            <p:cNvPr id="89096" name="Text Box 8"/>
            <p:cNvSpPr txBox="1">
              <a:spLocks noChangeArrowheads="1"/>
            </p:cNvSpPr>
            <p:nvPr/>
          </p:nvSpPr>
          <p:spPr bwMode="gray">
            <a:xfrm>
              <a:off x="2483" y="2496"/>
              <a:ext cx="89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Historia </a:t>
              </a:r>
              <a:endPara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89097" name="Group 9"/>
            <p:cNvGrpSpPr>
              <a:grpSpLocks/>
            </p:cNvGrpSpPr>
            <p:nvPr/>
          </p:nvGrpSpPr>
          <p:grpSpPr bwMode="auto">
            <a:xfrm>
              <a:off x="2640" y="1104"/>
              <a:ext cx="432" cy="452"/>
              <a:chOff x="2640" y="1088"/>
              <a:chExt cx="432" cy="452"/>
            </a:xfrm>
          </p:grpSpPr>
          <p:grpSp>
            <p:nvGrpSpPr>
              <p:cNvPr id="89098" name="Group 10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89099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_tradnl" dirty="0"/>
                </a:p>
              </p:txBody>
            </p:sp>
            <p:sp>
              <p:nvSpPr>
                <p:cNvPr id="89100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_tradnl" dirty="0"/>
                </a:p>
              </p:txBody>
            </p:sp>
          </p:grpSp>
          <p:sp>
            <p:nvSpPr>
              <p:cNvPr id="89101" name="Text Box 13"/>
              <p:cNvSpPr txBox="1">
                <a:spLocks noChangeArrowheads="1"/>
              </p:cNvSpPr>
              <p:nvPr/>
            </p:nvSpPr>
            <p:spPr bwMode="gray">
              <a:xfrm>
                <a:off x="2733" y="1152"/>
                <a:ext cx="26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B</a:t>
                </a:r>
              </a:p>
            </p:txBody>
          </p:sp>
        </p:grpSp>
        <p:grpSp>
          <p:nvGrpSpPr>
            <p:cNvPr id="89102" name="Group 14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89103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  <p:sp>
            <p:nvSpPr>
              <p:cNvPr id="89104" name="Oval 16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</p:grpSp>
        <p:grpSp>
          <p:nvGrpSpPr>
            <p:cNvPr id="89105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69"/>
              <a:chOff x="1824" y="3357"/>
              <a:chExt cx="432" cy="469"/>
            </a:xfrm>
          </p:grpSpPr>
          <p:grpSp>
            <p:nvGrpSpPr>
              <p:cNvPr id="89106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89107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_tradnl" dirty="0"/>
                </a:p>
              </p:txBody>
            </p:sp>
            <p:sp>
              <p:nvSpPr>
                <p:cNvPr id="89108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_tradnl" dirty="0"/>
                </a:p>
              </p:txBody>
            </p:sp>
          </p:grpSp>
          <p:sp>
            <p:nvSpPr>
              <p:cNvPr id="89109" name="Text Box 21"/>
              <p:cNvSpPr txBox="1">
                <a:spLocks noChangeArrowheads="1"/>
              </p:cNvSpPr>
              <p:nvPr/>
            </p:nvSpPr>
            <p:spPr bwMode="gray">
              <a:xfrm>
                <a:off x="1910" y="3438"/>
                <a:ext cx="249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E</a:t>
                </a:r>
              </a:p>
            </p:txBody>
          </p:sp>
        </p:grpSp>
        <p:grpSp>
          <p:nvGrpSpPr>
            <p:cNvPr id="89110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48"/>
              <a:chOff x="3938" y="1968"/>
              <a:chExt cx="430" cy="448"/>
            </a:xfrm>
          </p:grpSpPr>
          <p:grpSp>
            <p:nvGrpSpPr>
              <p:cNvPr id="89111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89112" name="Oval 2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_tradnl" dirty="0"/>
                </a:p>
              </p:txBody>
            </p:sp>
            <p:sp>
              <p:nvSpPr>
                <p:cNvPr id="89113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_tradnl" dirty="0"/>
                </a:p>
              </p:txBody>
            </p:sp>
          </p:grpSp>
          <p:sp>
            <p:nvSpPr>
              <p:cNvPr id="89114" name="Text Box 26"/>
              <p:cNvSpPr txBox="1">
                <a:spLocks noChangeArrowheads="1"/>
              </p:cNvSpPr>
              <p:nvPr/>
            </p:nvSpPr>
            <p:spPr bwMode="gray">
              <a:xfrm>
                <a:off x="4019" y="2028"/>
                <a:ext cx="25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C</a:t>
                </a:r>
              </a:p>
            </p:txBody>
          </p:sp>
        </p:grpSp>
        <p:grpSp>
          <p:nvGrpSpPr>
            <p:cNvPr id="89115" name="Group 27"/>
            <p:cNvGrpSpPr>
              <a:grpSpLocks/>
            </p:cNvGrpSpPr>
            <p:nvPr/>
          </p:nvGrpSpPr>
          <p:grpSpPr bwMode="auto">
            <a:xfrm>
              <a:off x="3552" y="3360"/>
              <a:ext cx="412" cy="409"/>
              <a:chOff x="3552" y="3339"/>
              <a:chExt cx="412" cy="409"/>
            </a:xfrm>
          </p:grpSpPr>
          <p:grpSp>
            <p:nvGrpSpPr>
              <p:cNvPr id="89116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89117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_tradnl" dirty="0"/>
                </a:p>
              </p:txBody>
            </p:sp>
            <p:sp>
              <p:nvSpPr>
                <p:cNvPr id="89118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_tradnl" dirty="0"/>
                </a:p>
              </p:txBody>
            </p:sp>
          </p:grpSp>
          <p:sp>
            <p:nvSpPr>
              <p:cNvPr id="89119" name="Text Box 31"/>
              <p:cNvSpPr txBox="1">
                <a:spLocks noChangeArrowheads="1"/>
              </p:cNvSpPr>
              <p:nvPr/>
            </p:nvSpPr>
            <p:spPr bwMode="gray">
              <a:xfrm>
                <a:off x="3640" y="3360"/>
                <a:ext cx="27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D</a:t>
                </a:r>
              </a:p>
            </p:txBody>
          </p:sp>
        </p:grpSp>
        <p:grpSp>
          <p:nvGrpSpPr>
            <p:cNvPr id="89120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6"/>
              <a:chOff x="1488" y="1968"/>
              <a:chExt cx="432" cy="436"/>
            </a:xfrm>
          </p:grpSpPr>
          <p:grpSp>
            <p:nvGrpSpPr>
              <p:cNvPr id="89121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89122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_tradnl" dirty="0"/>
                </a:p>
              </p:txBody>
            </p:sp>
            <p:sp>
              <p:nvSpPr>
                <p:cNvPr id="89123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_tradnl" dirty="0"/>
                </a:p>
              </p:txBody>
            </p:sp>
          </p:grpSp>
          <p:sp>
            <p:nvSpPr>
              <p:cNvPr id="89124" name="Text Box 36"/>
              <p:cNvSpPr txBox="1">
                <a:spLocks noChangeArrowheads="1"/>
              </p:cNvSpPr>
              <p:nvPr/>
            </p:nvSpPr>
            <p:spPr bwMode="gray">
              <a:xfrm>
                <a:off x="1579" y="2016"/>
                <a:ext cx="26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A</a:t>
                </a:r>
              </a:p>
            </p:txBody>
          </p:sp>
        </p:grpSp>
        <p:sp>
          <p:nvSpPr>
            <p:cNvPr id="89125" name="Oval 37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89126" name="Oval 38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grpSp>
          <p:nvGrpSpPr>
            <p:cNvPr id="89127" name="Group 39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89128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  <p:sp>
            <p:nvSpPr>
              <p:cNvPr id="89129" name="Oval 41"/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</p:grpSp>
        <p:grpSp>
          <p:nvGrpSpPr>
            <p:cNvPr id="89130" name="Group 42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89131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  <p:sp>
            <p:nvSpPr>
              <p:cNvPr id="89132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</p:grpSp>
        <p:sp>
          <p:nvSpPr>
            <p:cNvPr id="89133" name="Oval 45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89134" name="Oval 46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89135" name="Text Box 47"/>
            <p:cNvSpPr txBox="1">
              <a:spLocks noChangeArrowheads="1"/>
            </p:cNvSpPr>
            <p:nvPr/>
          </p:nvSpPr>
          <p:spPr bwMode="auto">
            <a:xfrm>
              <a:off x="288" y="2064"/>
              <a:ext cx="1200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s-ES_tradnl" sz="2000" dirty="0" smtClean="0">
                  <a:latin typeface="Arial Narrow" pitchFamily="34" charset="0"/>
                </a:rPr>
                <a:t>Desde la antigüedad</a:t>
              </a:r>
              <a:endParaRPr lang="en-US" sz="2000" b="1" dirty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89136" name="Text Box 48"/>
            <p:cNvSpPr txBox="1">
              <a:spLocks noChangeArrowheads="1"/>
            </p:cNvSpPr>
            <p:nvPr/>
          </p:nvSpPr>
          <p:spPr bwMode="auto">
            <a:xfrm>
              <a:off x="1380" y="768"/>
              <a:ext cx="338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s-ES_tradnl" sz="2000" dirty="0">
                  <a:latin typeface="Arial Narrow" pitchFamily="34" charset="0"/>
                </a:rPr>
                <a:t>D</a:t>
              </a:r>
              <a:r>
                <a:rPr lang="es-ES_tradnl" sz="2000" dirty="0" smtClean="0">
                  <a:latin typeface="Arial Narrow" pitchFamily="34" charset="0"/>
                </a:rPr>
                <a:t>el griego </a:t>
              </a:r>
              <a:r>
                <a:rPr lang="es-ES_tradnl" sz="2000" b="1" dirty="0" smtClean="0">
                  <a:latin typeface="Arial Narrow" pitchFamily="34" charset="0"/>
                </a:rPr>
                <a:t>μαθηματικά</a:t>
              </a:r>
              <a:r>
                <a:rPr lang="es-ES_tradnl" sz="2000" dirty="0" smtClean="0">
                  <a:latin typeface="Arial Narrow" pitchFamily="34" charset="0"/>
                </a:rPr>
                <a:t>, «lo que se aprende»</a:t>
              </a:r>
            </a:p>
          </p:txBody>
        </p:sp>
        <p:sp>
          <p:nvSpPr>
            <p:cNvPr id="89137" name="Text Box 49"/>
            <p:cNvSpPr txBox="1">
              <a:spLocks noChangeArrowheads="1"/>
            </p:cNvSpPr>
            <p:nvPr/>
          </p:nvSpPr>
          <p:spPr bwMode="auto">
            <a:xfrm>
              <a:off x="4368" y="2073"/>
              <a:ext cx="1200" cy="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tx2"/>
                  </a:solidFill>
                </a:rPr>
                <a:t> </a:t>
              </a:r>
              <a:r>
                <a:rPr lang="es-ES_tradnl" sz="2000" dirty="0" smtClean="0">
                  <a:latin typeface="Arial Narrow" pitchFamily="34" charset="0"/>
                </a:rPr>
                <a:t>Razonamiento lógico</a:t>
              </a:r>
            </a:p>
            <a:p>
              <a:pPr algn="ctr" eaLnBrk="0" hangingPunct="0"/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89138" name="Text Box 50"/>
            <p:cNvSpPr txBox="1">
              <a:spLocks noChangeArrowheads="1"/>
            </p:cNvSpPr>
            <p:nvPr/>
          </p:nvSpPr>
          <p:spPr bwMode="auto">
            <a:xfrm>
              <a:off x="528" y="3504"/>
              <a:ext cx="1200" cy="8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s-ES_tradnl" sz="2000" dirty="0" smtClean="0">
                  <a:latin typeface="Arial Narrow" pitchFamily="34" charset="0"/>
                </a:rPr>
                <a:t>«La reina de las ciencias»</a:t>
              </a:r>
            </a:p>
            <a:p>
              <a:pPr algn="ctr" eaLnBrk="0" hangingPunct="0"/>
              <a:r>
                <a:rPr lang="en-US" b="1" dirty="0" smtClean="0">
                  <a:solidFill>
                    <a:schemeClr val="tx2"/>
                  </a:solidFill>
                </a:rPr>
                <a:t> 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89139" name="Text Box 51"/>
            <p:cNvSpPr txBox="1">
              <a:spLocks noChangeArrowheads="1"/>
            </p:cNvSpPr>
            <p:nvPr/>
          </p:nvSpPr>
          <p:spPr bwMode="auto">
            <a:xfrm>
              <a:off x="4033" y="3010"/>
              <a:ext cx="1581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s-ES_tradnl" sz="2000" dirty="0">
                  <a:latin typeface="Arial Narrow" pitchFamily="34" charset="0"/>
                </a:rPr>
                <a:t>E</a:t>
              </a:r>
              <a:r>
                <a:rPr lang="es-ES_tradnl" sz="2000" dirty="0" smtClean="0">
                  <a:latin typeface="Arial Narrow" pitchFamily="34" charset="0"/>
                </a:rPr>
                <a:t>studia las propiedades y relaciones</a:t>
              </a:r>
            </a:p>
            <a:p>
              <a:pPr eaLnBrk="0" hangingPunct="0"/>
              <a:r>
                <a:rPr lang="es-ES_tradnl" sz="2000" dirty="0" smtClean="0">
                  <a:latin typeface="Arial Narrow" pitchFamily="34" charset="0"/>
                </a:rPr>
                <a:t>cuantitativas</a:t>
              </a:r>
            </a:p>
          </p:txBody>
        </p:sp>
      </p:grpSp>
      <p:sp>
        <p:nvSpPr>
          <p:cNvPr id="63" name="5 Marcador de fecha"/>
          <p:cNvSpPr txBox="1">
            <a:spLocks/>
          </p:cNvSpPr>
          <p:nvPr/>
        </p:nvSpPr>
        <p:spPr bwMode="auto">
          <a:xfrm>
            <a:off x="561023" y="4865846"/>
            <a:ext cx="2514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III Jornada Científica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1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20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III Jornada Científica</a:t>
            </a:r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Matemática </a:t>
            </a:r>
            <a:r>
              <a:rPr lang="es-ES_tradnl" dirty="0"/>
              <a:t>para la  Biología</a:t>
            </a:r>
            <a:br>
              <a:rPr lang="es-ES_tradnl" dirty="0"/>
            </a:br>
            <a:endParaRPr lang="en-US" dirty="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562600" y="2514600"/>
            <a:ext cx="2286000" cy="20002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s-ES_tradnl" dirty="0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143000" y="2514600"/>
            <a:ext cx="2286000" cy="20002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s-ES_tradnl" dirty="0">
              <a:latin typeface="Verdana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38250" y="2664619"/>
            <a:ext cx="20383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s-ES_tradnl" sz="2000" dirty="0" smtClean="0"/>
              <a:t> </a:t>
            </a:r>
            <a:r>
              <a:rPr lang="es-ES_tradnl" sz="2000" dirty="0">
                <a:latin typeface="Arial Narrow" pitchFamily="34" charset="0"/>
              </a:rPr>
              <a:t>“Las células se multiplican dividiéndose</a:t>
            </a:r>
            <a:r>
              <a:rPr lang="es-ES_tradnl" sz="2000" dirty="0" smtClean="0">
                <a:latin typeface="Arial Narrow" pitchFamily="34" charset="0"/>
              </a:rPr>
              <a:t>”</a:t>
            </a:r>
          </a:p>
          <a:p>
            <a:pPr eaLnBrk="0" hangingPunct="0"/>
            <a:r>
              <a:rPr lang="es-ES_tradnl" sz="2000" dirty="0" smtClean="0">
                <a:latin typeface="Arial Narrow" pitchFamily="34" charset="0"/>
              </a:rPr>
              <a:t>¿</a:t>
            </a:r>
            <a:r>
              <a:rPr lang="es-ES_tradnl" sz="2000" dirty="0">
                <a:latin typeface="Arial Narrow" pitchFamily="34" charset="0"/>
              </a:rPr>
              <a:t>Suena a matemática? </a:t>
            </a:r>
            <a:endParaRPr lang="en-US" sz="1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222625" y="2441973"/>
            <a:ext cx="903288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dirty="0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4" y="2439591"/>
            <a:ext cx="9096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dirty="0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75214" y="2441973"/>
            <a:ext cx="903287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dirty="0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3048000" y="1221581"/>
            <a:ext cx="2998788" cy="1201341"/>
            <a:chOff x="1997" y="1314"/>
            <a:chExt cx="1889" cy="1009"/>
          </a:xfrm>
        </p:grpSpPr>
        <p:grpSp>
          <p:nvGrpSpPr>
            <p:cNvPr id="6964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dirty="0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_tradnl" dirty="0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_tradnl" dirty="0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_tradnl" dirty="0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s-ES_tradnl" dirty="0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860514" y="1371600"/>
            <a:ext cx="12800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3200" b="1" dirty="0" smtClean="0">
                <a:latin typeface="Arial Narrow" pitchFamily="34" charset="0"/>
              </a:rPr>
              <a:t>Visión </a:t>
            </a:r>
            <a:endParaRPr lang="en-US" sz="32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5715000" y="2664619"/>
            <a:ext cx="20383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s-ES_tradnl" sz="2000" dirty="0" smtClean="0">
                <a:latin typeface="Arial Narrow" pitchFamily="34" charset="0"/>
              </a:rPr>
              <a:t>La forma </a:t>
            </a:r>
            <a:r>
              <a:rPr lang="es-ES_tradnl" sz="2000" dirty="0">
                <a:latin typeface="Arial Narrow" pitchFamily="34" charset="0"/>
              </a:rPr>
              <a:t>de una célula  antes, durante y después de la reproducción es </a:t>
            </a:r>
            <a:r>
              <a:rPr lang="es-ES_tradnl" sz="2000" dirty="0" smtClean="0">
                <a:latin typeface="Arial Narrow" pitchFamily="34" charset="0"/>
              </a:rPr>
              <a:t>Matemática</a:t>
            </a:r>
            <a:endParaRPr lang="en-US" sz="14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La matemática aplicada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s-ES_tradnl" dirty="0" smtClean="0">
                <a:solidFill>
                  <a:schemeClr val="tx1"/>
                </a:solidFill>
                <a:latin typeface="Arial Narrow" pitchFamily="34" charset="0"/>
              </a:rPr>
              <a:t>La </a:t>
            </a:r>
            <a:r>
              <a:rPr lang="es-ES_tradnl" b="1" dirty="0" smtClean="0">
                <a:solidFill>
                  <a:schemeClr val="tx1"/>
                </a:solidFill>
                <a:latin typeface="Arial Narrow" pitchFamily="34" charset="0"/>
              </a:rPr>
              <a:t>matemática médica</a:t>
            </a:r>
            <a:r>
              <a:rPr lang="es-ES_tradnl" dirty="0" smtClean="0">
                <a:solidFill>
                  <a:schemeClr val="tx1"/>
                </a:solidFill>
                <a:latin typeface="Arial Narrow" pitchFamily="34" charset="0"/>
              </a:rPr>
              <a:t> o </a:t>
            </a:r>
            <a:r>
              <a:rPr lang="es-ES_tradnl" b="1" dirty="0" smtClean="0">
                <a:solidFill>
                  <a:schemeClr val="tx1"/>
                </a:solidFill>
                <a:latin typeface="Arial Narrow" pitchFamily="34" charset="0"/>
              </a:rPr>
              <a:t>matemática médica y biológica</a:t>
            </a:r>
            <a:r>
              <a:rPr lang="es-ES_tradnl" dirty="0" smtClean="0">
                <a:solidFill>
                  <a:schemeClr val="tx1"/>
                </a:solidFill>
                <a:latin typeface="Arial Narrow" pitchFamily="34" charset="0"/>
              </a:rPr>
              <a:t> es un campo interdisciplinario de la ciencia en el cual las matemáticas explican fenómenos, procesos o eventos asociados a la Medicina o a la Biología</a:t>
            </a:r>
            <a:endParaRPr lang="es-ES_tradnl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III Jornada Científica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95486"/>
            <a:ext cx="8640960" cy="720080"/>
          </a:xfrm>
        </p:spPr>
        <p:txBody>
          <a:bodyPr/>
          <a:lstStyle/>
          <a:p>
            <a:pPr algn="l"/>
            <a:r>
              <a:rPr lang="es-ES_tradnl" sz="2000" dirty="0" smtClean="0"/>
              <a:t/>
            </a:r>
            <a:br>
              <a:rPr lang="es-ES_tradnl" sz="2000" dirty="0" smtClean="0"/>
            </a:b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1800" dirty="0" smtClean="0"/>
              <a:t>Áreas </a:t>
            </a:r>
            <a:r>
              <a:rPr lang="es-ES_tradnl" sz="1800" dirty="0"/>
              <a:t>de la matemática con frecuentes aplicaciones a la medicina</a:t>
            </a:r>
            <a:r>
              <a:rPr lang="es-ES_tradnl" sz="2000" dirty="0"/>
              <a:t>:</a:t>
            </a:r>
            <a:br>
              <a:rPr lang="es-ES_tradnl" sz="2000" dirty="0"/>
            </a:br>
            <a:endParaRPr lang="es-ES_tradn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528" y="1059581"/>
            <a:ext cx="4172272" cy="3651721"/>
          </a:xfrm>
        </p:spPr>
        <p:txBody>
          <a:bodyPr/>
          <a:lstStyle/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el Cálculo </a:t>
            </a:r>
            <a:r>
              <a:rPr lang="es-ES_tradnl" sz="2400" dirty="0" smtClean="0">
                <a:latin typeface="Arial Narrow" pitchFamily="34" charset="0"/>
              </a:rPr>
              <a:t>del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logaritmo 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a la epidemiología y  </a:t>
            </a:r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la 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inmunología</a:t>
            </a:r>
          </a:p>
          <a:p>
            <a:pPr marL="0" lvl="0" indent="0">
              <a:buNone/>
            </a:pP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es-ES_tradnl" sz="2400" dirty="0">
                <a:solidFill>
                  <a:schemeClr val="tx1"/>
                </a:solidFill>
                <a:latin typeface="Arial Narrow" pitchFamily="34" charset="0"/>
              </a:rPr>
              <a:t>Estadística, en la </a:t>
            </a:r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bioestadística</a:t>
            </a:r>
          </a:p>
          <a:p>
            <a:pPr marL="0" lvl="0" indent="0">
              <a:buNone/>
            </a:pPr>
            <a:endParaRPr lang="es-ES_tradnl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Proceso estocástico se aplica ecocardiografía y la electroencefalografía</a:t>
            </a:r>
            <a:endParaRPr lang="es-ES_tradnl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Análisis de la varianza, o cálculo de desviaciones respecto a la media en mensuraciones de la clínica</a:t>
            </a:r>
          </a:p>
          <a:p>
            <a:pPr marL="0" lvl="0" indent="0">
              <a:buNone/>
            </a:pPr>
            <a:endParaRPr lang="es-ES_tradnl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s-ES_tradnl" sz="2400" dirty="0" smtClean="0">
                <a:solidFill>
                  <a:schemeClr val="tx1"/>
                </a:solidFill>
                <a:latin typeface="Arial Narrow" pitchFamily="34" charset="0"/>
              </a:rPr>
              <a:t>Lógica proposicional a la informática médica</a:t>
            </a:r>
            <a:endParaRPr lang="es-ES_tradnl" sz="2400" dirty="0" smtClean="0">
              <a:latin typeface="Arial Narrow" pitchFamily="34" charset="0"/>
            </a:endParaRPr>
          </a:p>
          <a:p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Estudiante del grupo 4 </a:t>
            </a:r>
            <a:endParaRPr lang="en-US" b="1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395536" y="4803998"/>
            <a:ext cx="2514600" cy="33950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III Jornada Científica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I Jornada Científica Importancia.. .">
  <a:themeElements>
    <a:clrScheme name="sample 3">
      <a:dk1>
        <a:srgbClr val="1F5281"/>
      </a:dk1>
      <a:lt1>
        <a:srgbClr val="FFFFFF"/>
      </a:lt1>
      <a:dk2>
        <a:srgbClr val="000000"/>
      </a:dk2>
      <a:lt2>
        <a:srgbClr val="BACCCE"/>
      </a:lt2>
      <a:accent1>
        <a:srgbClr val="326652"/>
      </a:accent1>
      <a:accent2>
        <a:srgbClr val="BAAA12"/>
      </a:accent2>
      <a:accent3>
        <a:srgbClr val="FFFFFF"/>
      </a:accent3>
      <a:accent4>
        <a:srgbClr val="19456D"/>
      </a:accent4>
      <a:accent5>
        <a:srgbClr val="ADB8B3"/>
      </a:accent5>
      <a:accent6>
        <a:srgbClr val="A89A0F"/>
      </a:accent6>
      <a:hlink>
        <a:srgbClr val="1481B8"/>
      </a:hlink>
      <a:folHlink>
        <a:srgbClr val="99CE88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III Jornada Científica Importancia.. .</Template>
  <TotalTime>304</TotalTime>
  <Words>817</Words>
  <Application>Microsoft Office PowerPoint</Application>
  <PresentationFormat>Presentación en pantalla (16:9)</PresentationFormat>
  <Paragraphs>172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III Jornada Científica Importancia.. .</vt:lpstr>
      <vt:lpstr>III Jornada Científica Estudiantil Facultad Preparatoria</vt:lpstr>
      <vt:lpstr>Reflexiones </vt:lpstr>
      <vt:lpstr>Cuba es paradigma de desarrollo científico-tecnológico que abarca todos los renglones de la sociedad para lo cual prepara los recursos humanos</vt:lpstr>
      <vt:lpstr>Interrogante-Objetivo </vt:lpstr>
      <vt:lpstr>III JCE 2016-2017</vt:lpstr>
      <vt:lpstr>  Matemática </vt:lpstr>
      <vt:lpstr> Matemática para la  Biología </vt:lpstr>
      <vt:lpstr>La matemática aplicada</vt:lpstr>
      <vt:lpstr>  Áreas de la matemática con frecuentes aplicaciones a la medicina: </vt:lpstr>
      <vt:lpstr>  Las Matemáticas en múltiples disciplinas de la Medicina: </vt:lpstr>
      <vt:lpstr>La Matemática en todas partes</vt:lpstr>
      <vt:lpstr>       En todas partes la  Matemática</vt:lpstr>
      <vt:lpstr>Propuesta de videos didácticos </vt:lpstr>
      <vt:lpstr>Propuesta de videos didácticos </vt:lpstr>
      <vt:lpstr>Conclusiones </vt:lpstr>
      <vt:lpstr> Recomendaciones/ Referencias </vt:lpstr>
      <vt:lpstr>Presentación de PowerPoint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Jornada Científica Estudiantil Universidad de las Ciencias Médicas de  La Habana  Facultad Preparatoria</dc:title>
  <dc:creator>WinuE</dc:creator>
  <cp:lastModifiedBy>WinuE</cp:lastModifiedBy>
  <cp:revision>43</cp:revision>
  <dcterms:created xsi:type="dcterms:W3CDTF">2017-04-02T15:57:19Z</dcterms:created>
  <dcterms:modified xsi:type="dcterms:W3CDTF">2003-01-01T07:38:11Z</dcterms:modified>
</cp:coreProperties>
</file>