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2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1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23A2C-0693-4916-9373-284A9C92543B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CB972DD-18FB-478A-A0C3-763CF6483E67}">
      <dgm:prSet phldrT="[Texto]" custT="1"/>
      <dgm:spPr/>
      <dgm:t>
        <a:bodyPr/>
        <a:lstStyle/>
        <a:p>
          <a:r>
            <a:rPr lang="es-ES" sz="4400" b="1" dirty="0" smtClean="0"/>
            <a:t>Cuidado </a:t>
          </a:r>
          <a:endParaRPr lang="es-ES" sz="4400" b="1" dirty="0"/>
        </a:p>
      </dgm:t>
    </dgm:pt>
    <dgm:pt modelId="{7CA5672C-327D-4AA5-8717-223EBC004BCF}" type="parTrans" cxnId="{ABDC90AF-60D0-47A4-B337-E794A04120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77C964-C98E-4162-B9A3-C61CA02E917B}" type="sibTrans" cxnId="{ABDC90AF-60D0-47A4-B337-E794A04120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1D929F-61FF-4C24-9DB3-D9D347EF59F5}">
      <dgm:prSet phldrT="[Texto]" custT="1"/>
      <dgm:spPr/>
      <dgm:t>
        <a:bodyPr/>
        <a:lstStyle/>
        <a:p>
          <a:r>
            <a:rPr lang="es-ES" sz="2400" b="1" dirty="0" smtClean="0"/>
            <a:t>Informal</a:t>
          </a:r>
        </a:p>
        <a:p>
          <a:r>
            <a:rPr lang="es-ES" sz="1800" b="1" dirty="0" smtClean="0"/>
            <a:t>(Ocupación social) </a:t>
          </a:r>
          <a:endParaRPr lang="es-ES" sz="1800" b="1" dirty="0"/>
        </a:p>
      </dgm:t>
    </dgm:pt>
    <dgm:pt modelId="{637CF980-CB20-44F7-BB7C-89BB6168FC70}" type="parTrans" cxnId="{7647B12A-3DE4-4A65-9D49-7C177349426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F7E24A-E6DD-4CA9-8038-AA062A25C846}" type="sibTrans" cxnId="{7647B12A-3DE4-4A65-9D49-7C177349426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2968AE-4114-4B6A-8F4A-E7CEFE9FA43B}">
      <dgm:prSet phldrT="[Texto]" custT="1"/>
      <dgm:spPr/>
      <dgm:t>
        <a:bodyPr/>
        <a:lstStyle/>
        <a:p>
          <a:r>
            <a:rPr lang="es-ES" sz="2400" b="1" dirty="0" err="1" smtClean="0"/>
            <a:t>Autocuidado</a:t>
          </a:r>
          <a:endParaRPr lang="es-ES" sz="2400" b="1" dirty="0"/>
        </a:p>
      </dgm:t>
    </dgm:pt>
    <dgm:pt modelId="{A94AEB13-3E27-4EB2-B30E-82A5FDD91240}" type="parTrans" cxnId="{8781AD30-87CC-4118-8FAE-197ACD96E0A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114271-9131-48E4-96D0-6A2FD1FB8FEA}" type="sibTrans" cxnId="{8781AD30-87CC-4118-8FAE-197ACD96E0A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261646-2A0F-4864-9429-2DCF74FCF461}">
      <dgm:prSet phldrT="[Texto]" custT="1"/>
      <dgm:spPr/>
      <dgm:t>
        <a:bodyPr/>
        <a:lstStyle/>
        <a:p>
          <a:r>
            <a:rPr lang="es-ES" sz="2400" b="1" dirty="0" smtClean="0"/>
            <a:t>Cuidadores familiares</a:t>
          </a:r>
          <a:endParaRPr lang="es-ES" sz="2400" b="1" dirty="0"/>
        </a:p>
      </dgm:t>
    </dgm:pt>
    <dgm:pt modelId="{798B3C57-BF70-4963-9AA7-D5081ED5A9DD}" type="parTrans" cxnId="{F0BFBF64-BC2E-4230-905E-00813A6F4B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727E96-412E-430D-B6CE-FC0D8174C703}" type="sibTrans" cxnId="{F0BFBF64-BC2E-4230-905E-00813A6F4B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8DCEDB-9E98-4A18-8A5E-5D8D300CEE94}">
      <dgm:prSet phldrT="[Texto]" custT="1"/>
      <dgm:spPr/>
      <dgm:t>
        <a:bodyPr/>
        <a:lstStyle/>
        <a:p>
          <a:r>
            <a:rPr lang="es-ES" sz="2400" b="1" dirty="0" smtClean="0"/>
            <a:t>Formal</a:t>
          </a:r>
        </a:p>
        <a:p>
          <a:r>
            <a:rPr lang="es-ES" sz="1800" b="1" dirty="0" smtClean="0"/>
            <a:t>(Profesionalización) </a:t>
          </a:r>
          <a:endParaRPr lang="es-ES" sz="1800" b="1" dirty="0"/>
        </a:p>
      </dgm:t>
    </dgm:pt>
    <dgm:pt modelId="{7CB46046-A943-4068-92F4-E82315C56648}" type="parTrans" cxnId="{0B4936E6-8877-4222-ACFB-8BA757A169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5868EB-D41F-4B28-93AD-5D07349F7A21}" type="sibTrans" cxnId="{0B4936E6-8877-4222-ACFB-8BA757A169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F13781C-526A-4215-87EE-3A04D6AE0D51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C00000"/>
              </a:solidFill>
            </a:rPr>
            <a:t>Enfermería </a:t>
          </a:r>
          <a:r>
            <a:rPr lang="es-ES" sz="2400" b="1" dirty="0" smtClean="0"/>
            <a:t> </a:t>
          </a:r>
          <a:endParaRPr lang="es-ES" sz="2400" b="1" dirty="0"/>
        </a:p>
      </dgm:t>
    </dgm:pt>
    <dgm:pt modelId="{B8F7E90C-F569-4EEE-BDEC-8D806EB29A8B}" type="parTrans" cxnId="{DF342B3D-D907-480F-BE94-53D00E7A208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6D7D57-4AC1-4753-A377-04299DEF5ADF}" type="sibTrans" cxnId="{DF342B3D-D907-480F-BE94-53D00E7A208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B49852-10B7-4B38-957D-15AE179369DE}" type="pres">
      <dgm:prSet presAssocID="{95A23A2C-0693-4916-9373-284A9C9254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2E7DE9-33B9-4A01-8B54-0F7E8E9EABDF}" type="pres">
      <dgm:prSet presAssocID="{3CB972DD-18FB-478A-A0C3-763CF6483E67}" presName="root1" presStyleCnt="0"/>
      <dgm:spPr/>
      <dgm:t>
        <a:bodyPr/>
        <a:lstStyle/>
        <a:p>
          <a:endParaRPr lang="es-ES"/>
        </a:p>
      </dgm:t>
    </dgm:pt>
    <dgm:pt modelId="{AF996C8C-0237-45AC-B0CB-71469E8BB0B9}" type="pres">
      <dgm:prSet presAssocID="{3CB972DD-18FB-478A-A0C3-763CF6483E67}" presName="LevelOneTextNode" presStyleLbl="node0" presStyleIdx="0" presStyleCnt="1" custScaleX="129579" custLinFactNeighborX="16331" custLinFactNeighborY="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7FCBC-1318-4829-A910-90C8AD8103DB}" type="pres">
      <dgm:prSet presAssocID="{3CB972DD-18FB-478A-A0C3-763CF6483E67}" presName="level2hierChild" presStyleCnt="0"/>
      <dgm:spPr/>
      <dgm:t>
        <a:bodyPr/>
        <a:lstStyle/>
        <a:p>
          <a:endParaRPr lang="es-ES"/>
        </a:p>
      </dgm:t>
    </dgm:pt>
    <dgm:pt modelId="{2D12D1B7-951D-4790-B45B-1505023D1688}" type="pres">
      <dgm:prSet presAssocID="{637CF980-CB20-44F7-BB7C-89BB6168FC70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D6DF93FE-DEAC-4101-A092-A9DF68AC5307}" type="pres">
      <dgm:prSet presAssocID="{637CF980-CB20-44F7-BB7C-89BB6168FC70}" presName="connTx" presStyleLbl="parChTrans1D2" presStyleIdx="0" presStyleCnt="2"/>
      <dgm:spPr/>
      <dgm:t>
        <a:bodyPr/>
        <a:lstStyle/>
        <a:p>
          <a:endParaRPr lang="es-ES"/>
        </a:p>
      </dgm:t>
    </dgm:pt>
    <dgm:pt modelId="{02A1F2B8-2510-40BA-AA32-FF5A0BFC49F0}" type="pres">
      <dgm:prSet presAssocID="{D01D929F-61FF-4C24-9DB3-D9D347EF59F5}" presName="root2" presStyleCnt="0"/>
      <dgm:spPr/>
      <dgm:t>
        <a:bodyPr/>
        <a:lstStyle/>
        <a:p>
          <a:endParaRPr lang="es-ES"/>
        </a:p>
      </dgm:t>
    </dgm:pt>
    <dgm:pt modelId="{DFDA0856-A0F2-4F0D-9623-34E726F1AD29}" type="pres">
      <dgm:prSet presAssocID="{D01D929F-61FF-4C24-9DB3-D9D347EF59F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5466B8-75ED-4ACA-93FE-1F5F1E4C7A63}" type="pres">
      <dgm:prSet presAssocID="{D01D929F-61FF-4C24-9DB3-D9D347EF59F5}" presName="level3hierChild" presStyleCnt="0"/>
      <dgm:spPr/>
      <dgm:t>
        <a:bodyPr/>
        <a:lstStyle/>
        <a:p>
          <a:endParaRPr lang="es-ES"/>
        </a:p>
      </dgm:t>
    </dgm:pt>
    <dgm:pt modelId="{20953485-18E2-4A2D-8627-189782AFBA7D}" type="pres">
      <dgm:prSet presAssocID="{A94AEB13-3E27-4EB2-B30E-82A5FDD91240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450050DE-FAE9-4972-BDF4-A55FFE7E338C}" type="pres">
      <dgm:prSet presAssocID="{A94AEB13-3E27-4EB2-B30E-82A5FDD91240}" presName="connTx" presStyleLbl="parChTrans1D3" presStyleIdx="0" presStyleCnt="3"/>
      <dgm:spPr/>
      <dgm:t>
        <a:bodyPr/>
        <a:lstStyle/>
        <a:p>
          <a:endParaRPr lang="es-ES"/>
        </a:p>
      </dgm:t>
    </dgm:pt>
    <dgm:pt modelId="{070DACFE-4749-44E5-BE95-DE84A479B475}" type="pres">
      <dgm:prSet presAssocID="{F42968AE-4114-4B6A-8F4A-E7CEFE9FA43B}" presName="root2" presStyleCnt="0"/>
      <dgm:spPr/>
      <dgm:t>
        <a:bodyPr/>
        <a:lstStyle/>
        <a:p>
          <a:endParaRPr lang="es-ES"/>
        </a:p>
      </dgm:t>
    </dgm:pt>
    <dgm:pt modelId="{A3FF3665-58C4-4358-8B96-06EDBC0600CB}" type="pres">
      <dgm:prSet presAssocID="{F42968AE-4114-4B6A-8F4A-E7CEFE9FA43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B22747-C5CA-4D27-A727-A12033BFFBC9}" type="pres">
      <dgm:prSet presAssocID="{F42968AE-4114-4B6A-8F4A-E7CEFE9FA43B}" presName="level3hierChild" presStyleCnt="0"/>
      <dgm:spPr/>
      <dgm:t>
        <a:bodyPr/>
        <a:lstStyle/>
        <a:p>
          <a:endParaRPr lang="es-ES"/>
        </a:p>
      </dgm:t>
    </dgm:pt>
    <dgm:pt modelId="{2283E21D-5EB3-4907-B537-44EACCA92F34}" type="pres">
      <dgm:prSet presAssocID="{798B3C57-BF70-4963-9AA7-D5081ED5A9DD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04B0FC69-60EA-4294-9165-27CF2FE068D1}" type="pres">
      <dgm:prSet presAssocID="{798B3C57-BF70-4963-9AA7-D5081ED5A9DD}" presName="connTx" presStyleLbl="parChTrans1D3" presStyleIdx="1" presStyleCnt="3"/>
      <dgm:spPr/>
      <dgm:t>
        <a:bodyPr/>
        <a:lstStyle/>
        <a:p>
          <a:endParaRPr lang="es-ES"/>
        </a:p>
      </dgm:t>
    </dgm:pt>
    <dgm:pt modelId="{AB0D8340-E4DF-4920-903F-2C1C0F5D1848}" type="pres">
      <dgm:prSet presAssocID="{95261646-2A0F-4864-9429-2DCF74FCF461}" presName="root2" presStyleCnt="0"/>
      <dgm:spPr/>
      <dgm:t>
        <a:bodyPr/>
        <a:lstStyle/>
        <a:p>
          <a:endParaRPr lang="es-ES"/>
        </a:p>
      </dgm:t>
    </dgm:pt>
    <dgm:pt modelId="{32BBA71A-94DA-46A3-9A07-7BF4C84E01F4}" type="pres">
      <dgm:prSet presAssocID="{95261646-2A0F-4864-9429-2DCF74FCF46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A4D7CD-D027-41C1-A1F3-71E801CA8FC6}" type="pres">
      <dgm:prSet presAssocID="{95261646-2A0F-4864-9429-2DCF74FCF461}" presName="level3hierChild" presStyleCnt="0"/>
      <dgm:spPr/>
      <dgm:t>
        <a:bodyPr/>
        <a:lstStyle/>
        <a:p>
          <a:endParaRPr lang="es-ES"/>
        </a:p>
      </dgm:t>
    </dgm:pt>
    <dgm:pt modelId="{0610C79D-5E9D-4204-BD6A-61D77BD79B74}" type="pres">
      <dgm:prSet presAssocID="{7CB46046-A943-4068-92F4-E82315C56648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D40FEAC0-BF24-401D-8E73-5F40BA7B3AB3}" type="pres">
      <dgm:prSet presAssocID="{7CB46046-A943-4068-92F4-E82315C5664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860BFA6-6002-45C4-A0E8-DECD237C01B9}" type="pres">
      <dgm:prSet presAssocID="{668DCEDB-9E98-4A18-8A5E-5D8D300CEE94}" presName="root2" presStyleCnt="0"/>
      <dgm:spPr/>
      <dgm:t>
        <a:bodyPr/>
        <a:lstStyle/>
        <a:p>
          <a:endParaRPr lang="es-ES"/>
        </a:p>
      </dgm:t>
    </dgm:pt>
    <dgm:pt modelId="{014A3776-0BAA-48AD-9797-16C89F83868D}" type="pres">
      <dgm:prSet presAssocID="{668DCEDB-9E98-4A18-8A5E-5D8D300CEE94}" presName="LevelTwoTextNode" presStyleLbl="node2" presStyleIdx="1" presStyleCnt="2" custScaleX="1065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3561FD-D3A4-4648-B0F9-572D9DB8E663}" type="pres">
      <dgm:prSet presAssocID="{668DCEDB-9E98-4A18-8A5E-5D8D300CEE94}" presName="level3hierChild" presStyleCnt="0"/>
      <dgm:spPr/>
      <dgm:t>
        <a:bodyPr/>
        <a:lstStyle/>
        <a:p>
          <a:endParaRPr lang="es-ES"/>
        </a:p>
      </dgm:t>
    </dgm:pt>
    <dgm:pt modelId="{494736F0-6172-4DBB-A1AE-0739961A2E42}" type="pres">
      <dgm:prSet presAssocID="{B8F7E90C-F569-4EEE-BDEC-8D806EB29A8B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4B6084BB-BDC9-4BF9-B629-3E395E6E2AEA}" type="pres">
      <dgm:prSet presAssocID="{B8F7E90C-F569-4EEE-BDEC-8D806EB29A8B}" presName="connTx" presStyleLbl="parChTrans1D3" presStyleIdx="2" presStyleCnt="3"/>
      <dgm:spPr/>
      <dgm:t>
        <a:bodyPr/>
        <a:lstStyle/>
        <a:p>
          <a:endParaRPr lang="es-ES"/>
        </a:p>
      </dgm:t>
    </dgm:pt>
    <dgm:pt modelId="{D6F9EE45-F9B5-4915-A03B-F46637D49AE6}" type="pres">
      <dgm:prSet presAssocID="{6F13781C-526A-4215-87EE-3A04D6AE0D51}" presName="root2" presStyleCnt="0"/>
      <dgm:spPr/>
      <dgm:t>
        <a:bodyPr/>
        <a:lstStyle/>
        <a:p>
          <a:endParaRPr lang="es-ES"/>
        </a:p>
      </dgm:t>
    </dgm:pt>
    <dgm:pt modelId="{732A2A71-A712-467C-A4B7-8BF3DB9B22BA}" type="pres">
      <dgm:prSet presAssocID="{6F13781C-526A-4215-87EE-3A04D6AE0D51}" presName="LevelTwoTextNode" presStyleLbl="node3" presStyleIdx="2" presStyleCnt="3" custLinFactNeighborX="307" custLinFactNeighborY="-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92B823-0DB2-4B19-BE23-50E788D22CA8}" type="pres">
      <dgm:prSet presAssocID="{6F13781C-526A-4215-87EE-3A04D6AE0D51}" presName="level3hierChild" presStyleCnt="0"/>
      <dgm:spPr/>
      <dgm:t>
        <a:bodyPr/>
        <a:lstStyle/>
        <a:p>
          <a:endParaRPr lang="es-ES"/>
        </a:p>
      </dgm:t>
    </dgm:pt>
  </dgm:ptLst>
  <dgm:cxnLst>
    <dgm:cxn modelId="{83B36049-1619-4BD2-B757-6456DD08CBC1}" type="presOf" srcId="{3CB972DD-18FB-478A-A0C3-763CF6483E67}" destId="{AF996C8C-0237-45AC-B0CB-71469E8BB0B9}" srcOrd="0" destOrd="0" presId="urn:microsoft.com/office/officeart/2005/8/layout/hierarchy2"/>
    <dgm:cxn modelId="{7FA55E0C-73E3-4898-8FF3-5DED48AE0C1D}" type="presOf" srcId="{7CB46046-A943-4068-92F4-E82315C56648}" destId="{0610C79D-5E9D-4204-BD6A-61D77BD79B74}" srcOrd="0" destOrd="0" presId="urn:microsoft.com/office/officeart/2005/8/layout/hierarchy2"/>
    <dgm:cxn modelId="{7647B12A-3DE4-4A65-9D49-7C1773494268}" srcId="{3CB972DD-18FB-478A-A0C3-763CF6483E67}" destId="{D01D929F-61FF-4C24-9DB3-D9D347EF59F5}" srcOrd="0" destOrd="0" parTransId="{637CF980-CB20-44F7-BB7C-89BB6168FC70}" sibTransId="{8AF7E24A-E6DD-4CA9-8038-AA062A25C846}"/>
    <dgm:cxn modelId="{8781AD30-87CC-4118-8FAE-197ACD96E0A6}" srcId="{D01D929F-61FF-4C24-9DB3-D9D347EF59F5}" destId="{F42968AE-4114-4B6A-8F4A-E7CEFE9FA43B}" srcOrd="0" destOrd="0" parTransId="{A94AEB13-3E27-4EB2-B30E-82A5FDD91240}" sibTransId="{5B114271-9131-48E4-96D0-6A2FD1FB8FEA}"/>
    <dgm:cxn modelId="{A17B32DF-148A-452B-926D-BB242FDE81D1}" type="presOf" srcId="{7CB46046-A943-4068-92F4-E82315C56648}" destId="{D40FEAC0-BF24-401D-8E73-5F40BA7B3AB3}" srcOrd="1" destOrd="0" presId="urn:microsoft.com/office/officeart/2005/8/layout/hierarchy2"/>
    <dgm:cxn modelId="{F3012BD6-6ED6-4DA8-B15A-E166A68208CD}" type="presOf" srcId="{B8F7E90C-F569-4EEE-BDEC-8D806EB29A8B}" destId="{4B6084BB-BDC9-4BF9-B629-3E395E6E2AEA}" srcOrd="1" destOrd="0" presId="urn:microsoft.com/office/officeart/2005/8/layout/hierarchy2"/>
    <dgm:cxn modelId="{9E85B1DE-1863-4B0A-AF75-2303B9D33983}" type="presOf" srcId="{A94AEB13-3E27-4EB2-B30E-82A5FDD91240}" destId="{20953485-18E2-4A2D-8627-189782AFBA7D}" srcOrd="0" destOrd="0" presId="urn:microsoft.com/office/officeart/2005/8/layout/hierarchy2"/>
    <dgm:cxn modelId="{DEB12FD2-ADE1-4090-9A4D-E266BF091EAD}" type="presOf" srcId="{637CF980-CB20-44F7-BB7C-89BB6168FC70}" destId="{2D12D1B7-951D-4790-B45B-1505023D1688}" srcOrd="0" destOrd="0" presId="urn:microsoft.com/office/officeart/2005/8/layout/hierarchy2"/>
    <dgm:cxn modelId="{0C598A36-20D0-4813-9107-E1BE2907CA4D}" type="presOf" srcId="{95A23A2C-0693-4916-9373-284A9C92543B}" destId="{29B49852-10B7-4B38-957D-15AE179369DE}" srcOrd="0" destOrd="0" presId="urn:microsoft.com/office/officeart/2005/8/layout/hierarchy2"/>
    <dgm:cxn modelId="{70C0BF15-8A42-4A15-A9E3-7B5A683D3C2B}" type="presOf" srcId="{6F13781C-526A-4215-87EE-3A04D6AE0D51}" destId="{732A2A71-A712-467C-A4B7-8BF3DB9B22BA}" srcOrd="0" destOrd="0" presId="urn:microsoft.com/office/officeart/2005/8/layout/hierarchy2"/>
    <dgm:cxn modelId="{99BCB522-C713-4C51-97B8-9DA4F4842870}" type="presOf" srcId="{637CF980-CB20-44F7-BB7C-89BB6168FC70}" destId="{D6DF93FE-DEAC-4101-A092-A9DF68AC5307}" srcOrd="1" destOrd="0" presId="urn:microsoft.com/office/officeart/2005/8/layout/hierarchy2"/>
    <dgm:cxn modelId="{14D4A546-26D7-4B49-BDC3-034FCAC422C9}" type="presOf" srcId="{668DCEDB-9E98-4A18-8A5E-5D8D300CEE94}" destId="{014A3776-0BAA-48AD-9797-16C89F83868D}" srcOrd="0" destOrd="0" presId="urn:microsoft.com/office/officeart/2005/8/layout/hierarchy2"/>
    <dgm:cxn modelId="{C5BDB1B4-9FCE-4E41-90C4-238067F70450}" type="presOf" srcId="{798B3C57-BF70-4963-9AA7-D5081ED5A9DD}" destId="{2283E21D-5EB3-4907-B537-44EACCA92F34}" srcOrd="0" destOrd="0" presId="urn:microsoft.com/office/officeart/2005/8/layout/hierarchy2"/>
    <dgm:cxn modelId="{ABB59720-9117-44CA-9C7F-A292371E36E6}" type="presOf" srcId="{D01D929F-61FF-4C24-9DB3-D9D347EF59F5}" destId="{DFDA0856-A0F2-4F0D-9623-34E726F1AD29}" srcOrd="0" destOrd="0" presId="urn:microsoft.com/office/officeart/2005/8/layout/hierarchy2"/>
    <dgm:cxn modelId="{A926CE5F-4439-4D49-89AE-5C00228A6AA7}" type="presOf" srcId="{95261646-2A0F-4864-9429-2DCF74FCF461}" destId="{32BBA71A-94DA-46A3-9A07-7BF4C84E01F4}" srcOrd="0" destOrd="0" presId="urn:microsoft.com/office/officeart/2005/8/layout/hierarchy2"/>
    <dgm:cxn modelId="{A4274D5D-CDDF-4535-B070-E0036963F426}" type="presOf" srcId="{A94AEB13-3E27-4EB2-B30E-82A5FDD91240}" destId="{450050DE-FAE9-4972-BDF4-A55FFE7E338C}" srcOrd="1" destOrd="0" presId="urn:microsoft.com/office/officeart/2005/8/layout/hierarchy2"/>
    <dgm:cxn modelId="{608744B8-F8E6-4BA4-BA8C-6F02CB8A6D65}" type="presOf" srcId="{B8F7E90C-F569-4EEE-BDEC-8D806EB29A8B}" destId="{494736F0-6172-4DBB-A1AE-0739961A2E42}" srcOrd="0" destOrd="0" presId="urn:microsoft.com/office/officeart/2005/8/layout/hierarchy2"/>
    <dgm:cxn modelId="{DF342B3D-D907-480F-BE94-53D00E7A2089}" srcId="{668DCEDB-9E98-4A18-8A5E-5D8D300CEE94}" destId="{6F13781C-526A-4215-87EE-3A04D6AE0D51}" srcOrd="0" destOrd="0" parTransId="{B8F7E90C-F569-4EEE-BDEC-8D806EB29A8B}" sibTransId="{4E6D7D57-4AC1-4753-A377-04299DEF5ADF}"/>
    <dgm:cxn modelId="{0B4936E6-8877-4222-ACFB-8BA757A16904}" srcId="{3CB972DD-18FB-478A-A0C3-763CF6483E67}" destId="{668DCEDB-9E98-4A18-8A5E-5D8D300CEE94}" srcOrd="1" destOrd="0" parTransId="{7CB46046-A943-4068-92F4-E82315C56648}" sibTransId="{885868EB-D41F-4B28-93AD-5D07349F7A21}"/>
    <dgm:cxn modelId="{F0BFBF64-BC2E-4230-905E-00813A6F4B8C}" srcId="{D01D929F-61FF-4C24-9DB3-D9D347EF59F5}" destId="{95261646-2A0F-4864-9429-2DCF74FCF461}" srcOrd="1" destOrd="0" parTransId="{798B3C57-BF70-4963-9AA7-D5081ED5A9DD}" sibTransId="{00727E96-412E-430D-B6CE-FC0D8174C703}"/>
    <dgm:cxn modelId="{ABDC90AF-60D0-47A4-B337-E794A041202D}" srcId="{95A23A2C-0693-4916-9373-284A9C92543B}" destId="{3CB972DD-18FB-478A-A0C3-763CF6483E67}" srcOrd="0" destOrd="0" parTransId="{7CA5672C-327D-4AA5-8717-223EBC004BCF}" sibTransId="{5977C964-C98E-4162-B9A3-C61CA02E917B}"/>
    <dgm:cxn modelId="{0448324D-6263-4F1C-B6B7-2E1241BFF2AC}" type="presOf" srcId="{798B3C57-BF70-4963-9AA7-D5081ED5A9DD}" destId="{04B0FC69-60EA-4294-9165-27CF2FE068D1}" srcOrd="1" destOrd="0" presId="urn:microsoft.com/office/officeart/2005/8/layout/hierarchy2"/>
    <dgm:cxn modelId="{63F95D19-AB6B-4312-9ED1-D1C47C0D61E9}" type="presOf" srcId="{F42968AE-4114-4B6A-8F4A-E7CEFE9FA43B}" destId="{A3FF3665-58C4-4358-8B96-06EDBC0600CB}" srcOrd="0" destOrd="0" presId="urn:microsoft.com/office/officeart/2005/8/layout/hierarchy2"/>
    <dgm:cxn modelId="{0DD53678-B8FC-4611-854B-1A0FE432049D}" type="presParOf" srcId="{29B49852-10B7-4B38-957D-15AE179369DE}" destId="{402E7DE9-33B9-4A01-8B54-0F7E8E9EABDF}" srcOrd="0" destOrd="0" presId="urn:microsoft.com/office/officeart/2005/8/layout/hierarchy2"/>
    <dgm:cxn modelId="{6A381BEB-88DB-4115-A203-3CA597F083B0}" type="presParOf" srcId="{402E7DE9-33B9-4A01-8B54-0F7E8E9EABDF}" destId="{AF996C8C-0237-45AC-B0CB-71469E8BB0B9}" srcOrd="0" destOrd="0" presId="urn:microsoft.com/office/officeart/2005/8/layout/hierarchy2"/>
    <dgm:cxn modelId="{289A5A86-20D7-4A49-A281-036D96A6BB4B}" type="presParOf" srcId="{402E7DE9-33B9-4A01-8B54-0F7E8E9EABDF}" destId="{CBF7FCBC-1318-4829-A910-90C8AD8103DB}" srcOrd="1" destOrd="0" presId="urn:microsoft.com/office/officeart/2005/8/layout/hierarchy2"/>
    <dgm:cxn modelId="{9EDE3A8E-448A-4C4F-8C22-1FA40E2E4720}" type="presParOf" srcId="{CBF7FCBC-1318-4829-A910-90C8AD8103DB}" destId="{2D12D1B7-951D-4790-B45B-1505023D1688}" srcOrd="0" destOrd="0" presId="urn:microsoft.com/office/officeart/2005/8/layout/hierarchy2"/>
    <dgm:cxn modelId="{33425F07-C9F4-44CD-A462-E8F50DFEEB0D}" type="presParOf" srcId="{2D12D1B7-951D-4790-B45B-1505023D1688}" destId="{D6DF93FE-DEAC-4101-A092-A9DF68AC5307}" srcOrd="0" destOrd="0" presId="urn:microsoft.com/office/officeart/2005/8/layout/hierarchy2"/>
    <dgm:cxn modelId="{24A99FC1-0256-4305-8EDA-AEBB0722A09A}" type="presParOf" srcId="{CBF7FCBC-1318-4829-A910-90C8AD8103DB}" destId="{02A1F2B8-2510-40BA-AA32-FF5A0BFC49F0}" srcOrd="1" destOrd="0" presId="urn:microsoft.com/office/officeart/2005/8/layout/hierarchy2"/>
    <dgm:cxn modelId="{BDE990EB-A713-4617-BDC0-681E7892D225}" type="presParOf" srcId="{02A1F2B8-2510-40BA-AA32-FF5A0BFC49F0}" destId="{DFDA0856-A0F2-4F0D-9623-34E726F1AD29}" srcOrd="0" destOrd="0" presId="urn:microsoft.com/office/officeart/2005/8/layout/hierarchy2"/>
    <dgm:cxn modelId="{C430643A-BCB3-4434-8FE7-A060C8278975}" type="presParOf" srcId="{02A1F2B8-2510-40BA-AA32-FF5A0BFC49F0}" destId="{615466B8-75ED-4ACA-93FE-1F5F1E4C7A63}" srcOrd="1" destOrd="0" presId="urn:microsoft.com/office/officeart/2005/8/layout/hierarchy2"/>
    <dgm:cxn modelId="{758A237B-37DF-41D3-9EBE-C971C2CB92C3}" type="presParOf" srcId="{615466B8-75ED-4ACA-93FE-1F5F1E4C7A63}" destId="{20953485-18E2-4A2D-8627-189782AFBA7D}" srcOrd="0" destOrd="0" presId="urn:microsoft.com/office/officeart/2005/8/layout/hierarchy2"/>
    <dgm:cxn modelId="{F939FF1B-7FA3-4EA4-A451-7AAA576C4AE9}" type="presParOf" srcId="{20953485-18E2-4A2D-8627-189782AFBA7D}" destId="{450050DE-FAE9-4972-BDF4-A55FFE7E338C}" srcOrd="0" destOrd="0" presId="urn:microsoft.com/office/officeart/2005/8/layout/hierarchy2"/>
    <dgm:cxn modelId="{398D3523-2048-44D0-BD8D-DAAD6DDB4C6F}" type="presParOf" srcId="{615466B8-75ED-4ACA-93FE-1F5F1E4C7A63}" destId="{070DACFE-4749-44E5-BE95-DE84A479B475}" srcOrd="1" destOrd="0" presId="urn:microsoft.com/office/officeart/2005/8/layout/hierarchy2"/>
    <dgm:cxn modelId="{4B7DE275-DC20-4964-ABD2-3848BC79DDA5}" type="presParOf" srcId="{070DACFE-4749-44E5-BE95-DE84A479B475}" destId="{A3FF3665-58C4-4358-8B96-06EDBC0600CB}" srcOrd="0" destOrd="0" presId="urn:microsoft.com/office/officeart/2005/8/layout/hierarchy2"/>
    <dgm:cxn modelId="{D0466F5F-0F49-4834-AF68-04454A4F8280}" type="presParOf" srcId="{070DACFE-4749-44E5-BE95-DE84A479B475}" destId="{ACB22747-C5CA-4D27-A727-A12033BFFBC9}" srcOrd="1" destOrd="0" presId="urn:microsoft.com/office/officeart/2005/8/layout/hierarchy2"/>
    <dgm:cxn modelId="{EF5320E4-3579-407C-BEC6-7D9C964FF2A7}" type="presParOf" srcId="{615466B8-75ED-4ACA-93FE-1F5F1E4C7A63}" destId="{2283E21D-5EB3-4907-B537-44EACCA92F34}" srcOrd="2" destOrd="0" presId="urn:microsoft.com/office/officeart/2005/8/layout/hierarchy2"/>
    <dgm:cxn modelId="{F4565B46-3B42-48CF-9EC9-A367BD802ECA}" type="presParOf" srcId="{2283E21D-5EB3-4907-B537-44EACCA92F34}" destId="{04B0FC69-60EA-4294-9165-27CF2FE068D1}" srcOrd="0" destOrd="0" presId="urn:microsoft.com/office/officeart/2005/8/layout/hierarchy2"/>
    <dgm:cxn modelId="{FCCDCB9F-63BD-4BCC-B7F1-FB0FB5202F61}" type="presParOf" srcId="{615466B8-75ED-4ACA-93FE-1F5F1E4C7A63}" destId="{AB0D8340-E4DF-4920-903F-2C1C0F5D1848}" srcOrd="3" destOrd="0" presId="urn:microsoft.com/office/officeart/2005/8/layout/hierarchy2"/>
    <dgm:cxn modelId="{92444F7B-AFB3-4777-BBF0-78C7ABD631E1}" type="presParOf" srcId="{AB0D8340-E4DF-4920-903F-2C1C0F5D1848}" destId="{32BBA71A-94DA-46A3-9A07-7BF4C84E01F4}" srcOrd="0" destOrd="0" presId="urn:microsoft.com/office/officeart/2005/8/layout/hierarchy2"/>
    <dgm:cxn modelId="{BD923DF8-AE51-414D-B46F-CD8D9BC3E9F2}" type="presParOf" srcId="{AB0D8340-E4DF-4920-903F-2C1C0F5D1848}" destId="{FAA4D7CD-D027-41C1-A1F3-71E801CA8FC6}" srcOrd="1" destOrd="0" presId="urn:microsoft.com/office/officeart/2005/8/layout/hierarchy2"/>
    <dgm:cxn modelId="{7A0ECF9B-9491-466C-BAD5-CDB4EDAAD7CC}" type="presParOf" srcId="{CBF7FCBC-1318-4829-A910-90C8AD8103DB}" destId="{0610C79D-5E9D-4204-BD6A-61D77BD79B74}" srcOrd="2" destOrd="0" presId="urn:microsoft.com/office/officeart/2005/8/layout/hierarchy2"/>
    <dgm:cxn modelId="{D4BF9693-6AE2-4AD5-89F4-57EEBD860398}" type="presParOf" srcId="{0610C79D-5E9D-4204-BD6A-61D77BD79B74}" destId="{D40FEAC0-BF24-401D-8E73-5F40BA7B3AB3}" srcOrd="0" destOrd="0" presId="urn:microsoft.com/office/officeart/2005/8/layout/hierarchy2"/>
    <dgm:cxn modelId="{B4E867C3-1A55-44FE-881A-C72AEDE61E99}" type="presParOf" srcId="{CBF7FCBC-1318-4829-A910-90C8AD8103DB}" destId="{F860BFA6-6002-45C4-A0E8-DECD237C01B9}" srcOrd="3" destOrd="0" presId="urn:microsoft.com/office/officeart/2005/8/layout/hierarchy2"/>
    <dgm:cxn modelId="{2EA6FBD4-19E1-4166-8468-3113F975A8DF}" type="presParOf" srcId="{F860BFA6-6002-45C4-A0E8-DECD237C01B9}" destId="{014A3776-0BAA-48AD-9797-16C89F83868D}" srcOrd="0" destOrd="0" presId="urn:microsoft.com/office/officeart/2005/8/layout/hierarchy2"/>
    <dgm:cxn modelId="{AFCC2EA3-B354-461D-AB0C-E323CB4FFDAF}" type="presParOf" srcId="{F860BFA6-6002-45C4-A0E8-DECD237C01B9}" destId="{673561FD-D3A4-4648-B0F9-572D9DB8E663}" srcOrd="1" destOrd="0" presId="urn:microsoft.com/office/officeart/2005/8/layout/hierarchy2"/>
    <dgm:cxn modelId="{E84163D9-AE2E-4C5A-98C9-3D2EC5EF1DDA}" type="presParOf" srcId="{673561FD-D3A4-4648-B0F9-572D9DB8E663}" destId="{494736F0-6172-4DBB-A1AE-0739961A2E42}" srcOrd="0" destOrd="0" presId="urn:microsoft.com/office/officeart/2005/8/layout/hierarchy2"/>
    <dgm:cxn modelId="{5D90A420-954E-4390-9CB4-11CF0A978E36}" type="presParOf" srcId="{494736F0-6172-4DBB-A1AE-0739961A2E42}" destId="{4B6084BB-BDC9-4BF9-B629-3E395E6E2AEA}" srcOrd="0" destOrd="0" presId="urn:microsoft.com/office/officeart/2005/8/layout/hierarchy2"/>
    <dgm:cxn modelId="{0BC05ECE-E5E8-4A6D-9B2F-FF5793B2AD2C}" type="presParOf" srcId="{673561FD-D3A4-4648-B0F9-572D9DB8E663}" destId="{D6F9EE45-F9B5-4915-A03B-F46637D49AE6}" srcOrd="1" destOrd="0" presId="urn:microsoft.com/office/officeart/2005/8/layout/hierarchy2"/>
    <dgm:cxn modelId="{704023DD-0394-4922-A124-159D8A50D1D1}" type="presParOf" srcId="{D6F9EE45-F9B5-4915-A03B-F46637D49AE6}" destId="{732A2A71-A712-467C-A4B7-8BF3DB9B22BA}" srcOrd="0" destOrd="0" presId="urn:microsoft.com/office/officeart/2005/8/layout/hierarchy2"/>
    <dgm:cxn modelId="{00A15A9E-DA1A-4AC6-924C-62FE9DFA6314}" type="presParOf" srcId="{D6F9EE45-F9B5-4915-A03B-F46637D49AE6}" destId="{9892B823-0DB2-4B19-BE23-50E788D22CA8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C214CF-5AC9-424B-AE04-79F5F0E59FAA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9882EA-6249-465F-AAD8-ADAC7A4FD723}">
      <dgm:prSet phldrT="[Texto]"/>
      <dgm:spPr/>
      <dgm:t>
        <a:bodyPr/>
        <a:lstStyle/>
        <a:p>
          <a:endParaRPr lang="pt-BR" dirty="0"/>
        </a:p>
      </dgm:t>
    </dgm:pt>
    <dgm:pt modelId="{34D658F1-AEAD-4CA2-A8B2-EEA9A23C1961}" type="parTrans" cxnId="{52867F4B-CEA4-4CE3-A24D-34DEDC511A2E}">
      <dgm:prSet/>
      <dgm:spPr/>
      <dgm:t>
        <a:bodyPr/>
        <a:lstStyle/>
        <a:p>
          <a:endParaRPr lang="pt-BR"/>
        </a:p>
      </dgm:t>
    </dgm:pt>
    <dgm:pt modelId="{F48B1D8E-ED24-4635-9B59-F3370F6A6817}" type="sibTrans" cxnId="{52867F4B-CEA4-4CE3-A24D-34DEDC511A2E}">
      <dgm:prSet/>
      <dgm:spPr/>
      <dgm:t>
        <a:bodyPr/>
        <a:lstStyle/>
        <a:p>
          <a:endParaRPr lang="pt-BR"/>
        </a:p>
      </dgm:t>
    </dgm:pt>
    <dgm:pt modelId="{F46F2347-F1F8-4EB7-BFB7-7F3162045A76}">
      <dgm:prSet phldrT="[Texto]"/>
      <dgm:spPr/>
      <dgm:t>
        <a:bodyPr/>
        <a:lstStyle/>
        <a:p>
          <a:r>
            <a:rPr lang="pt-BR" dirty="0" smtClean="0"/>
            <a:t>1er </a:t>
          </a:r>
          <a:r>
            <a:rPr lang="pt-BR" dirty="0" err="1" smtClean="0"/>
            <a:t>Nivel</a:t>
          </a:r>
          <a:endParaRPr lang="pt-BR" dirty="0"/>
        </a:p>
      </dgm:t>
    </dgm:pt>
    <dgm:pt modelId="{05844C62-14A5-445F-B0BC-E13E5CE23B7A}" type="parTrans" cxnId="{74229A4D-C9CF-455A-A41E-9A26CAE1DD04}">
      <dgm:prSet/>
      <dgm:spPr/>
      <dgm:t>
        <a:bodyPr/>
        <a:lstStyle/>
        <a:p>
          <a:endParaRPr lang="pt-BR"/>
        </a:p>
      </dgm:t>
    </dgm:pt>
    <dgm:pt modelId="{06E07FA2-C1BE-4BE4-A5DD-9ABD19C9DFDD}" type="sibTrans" cxnId="{74229A4D-C9CF-455A-A41E-9A26CAE1DD04}">
      <dgm:prSet/>
      <dgm:spPr/>
      <dgm:t>
        <a:bodyPr/>
        <a:lstStyle/>
        <a:p>
          <a:endParaRPr lang="pt-BR"/>
        </a:p>
      </dgm:t>
    </dgm:pt>
    <dgm:pt modelId="{20733570-43AD-4E02-9126-BF236FA048C8}">
      <dgm:prSet phldrT="[Texto]"/>
      <dgm:spPr/>
      <dgm:t>
        <a:bodyPr/>
        <a:lstStyle/>
        <a:p>
          <a:endParaRPr lang="pt-BR" dirty="0"/>
        </a:p>
      </dgm:t>
    </dgm:pt>
    <dgm:pt modelId="{8BB1FFC6-C80B-49D2-A72E-F9661B4926B1}" type="parTrans" cxnId="{7B885C9F-2243-4EC1-961F-0F44949D573D}">
      <dgm:prSet/>
      <dgm:spPr/>
      <dgm:t>
        <a:bodyPr/>
        <a:lstStyle/>
        <a:p>
          <a:endParaRPr lang="pt-BR"/>
        </a:p>
      </dgm:t>
    </dgm:pt>
    <dgm:pt modelId="{3FD42429-F321-434F-9287-BCE7129293B6}" type="sibTrans" cxnId="{7B885C9F-2243-4EC1-961F-0F44949D573D}">
      <dgm:prSet/>
      <dgm:spPr/>
      <dgm:t>
        <a:bodyPr/>
        <a:lstStyle/>
        <a:p>
          <a:endParaRPr lang="pt-BR"/>
        </a:p>
      </dgm:t>
    </dgm:pt>
    <dgm:pt modelId="{7292DF83-698E-4A61-BC7C-E05D486AFD62}">
      <dgm:prSet phldrT="[Texto]"/>
      <dgm:spPr/>
      <dgm:t>
        <a:bodyPr/>
        <a:lstStyle/>
        <a:p>
          <a:r>
            <a:rPr lang="pt-BR" dirty="0" smtClean="0"/>
            <a:t>2do </a:t>
          </a:r>
          <a:r>
            <a:rPr lang="pt-BR" dirty="0" err="1" smtClean="0"/>
            <a:t>Nivel</a:t>
          </a:r>
          <a:endParaRPr lang="pt-BR" dirty="0"/>
        </a:p>
      </dgm:t>
    </dgm:pt>
    <dgm:pt modelId="{DEB11DDE-9F3E-4C76-8D99-CDABE18FCAB0}" type="parTrans" cxnId="{56953B25-920A-4C7C-B66B-874A932DAFFD}">
      <dgm:prSet/>
      <dgm:spPr/>
      <dgm:t>
        <a:bodyPr/>
        <a:lstStyle/>
        <a:p>
          <a:endParaRPr lang="pt-BR"/>
        </a:p>
      </dgm:t>
    </dgm:pt>
    <dgm:pt modelId="{836C2025-B8D7-49DB-AF06-A41D0CEE5286}" type="sibTrans" cxnId="{56953B25-920A-4C7C-B66B-874A932DAFFD}">
      <dgm:prSet/>
      <dgm:spPr/>
      <dgm:t>
        <a:bodyPr/>
        <a:lstStyle/>
        <a:p>
          <a:endParaRPr lang="pt-BR"/>
        </a:p>
      </dgm:t>
    </dgm:pt>
    <dgm:pt modelId="{5810A70B-0229-4D24-9149-9310C0A10858}">
      <dgm:prSet phldrT="[Texto]"/>
      <dgm:spPr/>
      <dgm:t>
        <a:bodyPr/>
        <a:lstStyle/>
        <a:p>
          <a:endParaRPr lang="pt-BR" dirty="0"/>
        </a:p>
      </dgm:t>
    </dgm:pt>
    <dgm:pt modelId="{E7DED898-8D66-4AB4-A8B7-9CCD4F8E762F}" type="parTrans" cxnId="{E361F9F1-1EC6-4D69-BE32-D32D8899AEA5}">
      <dgm:prSet/>
      <dgm:spPr/>
      <dgm:t>
        <a:bodyPr/>
        <a:lstStyle/>
        <a:p>
          <a:endParaRPr lang="pt-BR"/>
        </a:p>
      </dgm:t>
    </dgm:pt>
    <dgm:pt modelId="{93A21E00-68BE-41A5-B685-E906D1EAB1FE}" type="sibTrans" cxnId="{E361F9F1-1EC6-4D69-BE32-D32D8899AEA5}">
      <dgm:prSet/>
      <dgm:spPr/>
      <dgm:t>
        <a:bodyPr/>
        <a:lstStyle/>
        <a:p>
          <a:endParaRPr lang="pt-BR"/>
        </a:p>
      </dgm:t>
    </dgm:pt>
    <dgm:pt modelId="{D9BE6618-ADE2-49F7-93D2-42CC1565AFB0}">
      <dgm:prSet phldrT="[Texto]"/>
      <dgm:spPr/>
      <dgm:t>
        <a:bodyPr/>
        <a:lstStyle/>
        <a:p>
          <a:r>
            <a:rPr lang="pt-BR" dirty="0" smtClean="0"/>
            <a:t>3er </a:t>
          </a:r>
          <a:r>
            <a:rPr lang="pt-BR" dirty="0" err="1" smtClean="0"/>
            <a:t>Nivel</a:t>
          </a:r>
          <a:endParaRPr lang="pt-BR" dirty="0"/>
        </a:p>
      </dgm:t>
    </dgm:pt>
    <dgm:pt modelId="{8BB182CE-0C02-4229-A57E-85590AACE56C}" type="parTrans" cxnId="{2972F937-9E86-4B0B-836A-93483FCA1C8D}">
      <dgm:prSet/>
      <dgm:spPr/>
      <dgm:t>
        <a:bodyPr/>
        <a:lstStyle/>
        <a:p>
          <a:endParaRPr lang="pt-BR"/>
        </a:p>
      </dgm:t>
    </dgm:pt>
    <dgm:pt modelId="{DDF4679E-F783-423F-AF51-13EA74A95863}" type="sibTrans" cxnId="{2972F937-9E86-4B0B-836A-93483FCA1C8D}">
      <dgm:prSet/>
      <dgm:spPr/>
      <dgm:t>
        <a:bodyPr/>
        <a:lstStyle/>
        <a:p>
          <a:endParaRPr lang="pt-BR"/>
        </a:p>
      </dgm:t>
    </dgm:pt>
    <dgm:pt modelId="{87A9356C-D6E7-45AE-9213-ED0B53EB1B2D}" type="pres">
      <dgm:prSet presAssocID="{B7C214CF-5AC9-424B-AE04-79F5F0E59F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546E0A-0A63-4A64-8948-5D782DB64BF0}" type="pres">
      <dgm:prSet presAssocID="{1F9882EA-6249-465F-AAD8-ADAC7A4FD723}" presName="composite" presStyleCnt="0"/>
      <dgm:spPr/>
      <dgm:t>
        <a:bodyPr/>
        <a:lstStyle/>
        <a:p>
          <a:endParaRPr lang="es-ES"/>
        </a:p>
      </dgm:t>
    </dgm:pt>
    <dgm:pt modelId="{CFB4EB50-3661-496D-9B97-AD0F74877A63}" type="pres">
      <dgm:prSet presAssocID="{1F9882EA-6249-465F-AAD8-ADAC7A4FD7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9A47D-B0D2-48B3-8C48-0DA8F1DB5DB2}" type="pres">
      <dgm:prSet presAssocID="{1F9882EA-6249-465F-AAD8-ADAC7A4FD7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4B3E9-D63C-49D3-89F6-D1E1319D8916}" type="pres">
      <dgm:prSet presAssocID="{F48B1D8E-ED24-4635-9B59-F3370F6A6817}" presName="sp" presStyleCnt="0"/>
      <dgm:spPr/>
      <dgm:t>
        <a:bodyPr/>
        <a:lstStyle/>
        <a:p>
          <a:endParaRPr lang="es-ES"/>
        </a:p>
      </dgm:t>
    </dgm:pt>
    <dgm:pt modelId="{72009F0D-7188-4F6C-B95F-0D7714B18C62}" type="pres">
      <dgm:prSet presAssocID="{20733570-43AD-4E02-9126-BF236FA048C8}" presName="composite" presStyleCnt="0"/>
      <dgm:spPr/>
      <dgm:t>
        <a:bodyPr/>
        <a:lstStyle/>
        <a:p>
          <a:endParaRPr lang="es-ES"/>
        </a:p>
      </dgm:t>
    </dgm:pt>
    <dgm:pt modelId="{C7436445-F73A-4B52-BB42-8792D309965D}" type="pres">
      <dgm:prSet presAssocID="{20733570-43AD-4E02-9126-BF236FA048C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763D2-E268-4500-A8ED-9177249413E2}" type="pres">
      <dgm:prSet presAssocID="{20733570-43AD-4E02-9126-BF236FA048C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BA5C90-4BDA-48FE-B709-D19EF23B72B1}" type="pres">
      <dgm:prSet presAssocID="{3FD42429-F321-434F-9287-BCE7129293B6}" presName="sp" presStyleCnt="0"/>
      <dgm:spPr/>
      <dgm:t>
        <a:bodyPr/>
        <a:lstStyle/>
        <a:p>
          <a:endParaRPr lang="es-ES"/>
        </a:p>
      </dgm:t>
    </dgm:pt>
    <dgm:pt modelId="{7A889CEA-30C5-44B1-B3AD-9CAE040CD974}" type="pres">
      <dgm:prSet presAssocID="{5810A70B-0229-4D24-9149-9310C0A10858}" presName="composite" presStyleCnt="0"/>
      <dgm:spPr/>
      <dgm:t>
        <a:bodyPr/>
        <a:lstStyle/>
        <a:p>
          <a:endParaRPr lang="es-ES"/>
        </a:p>
      </dgm:t>
    </dgm:pt>
    <dgm:pt modelId="{1F12A040-BFD6-404E-9EF0-3013DDC7CE2E}" type="pres">
      <dgm:prSet presAssocID="{5810A70B-0229-4D24-9149-9310C0A1085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F40AEF-E9BE-4EC8-B1A2-682A916E32FA}" type="pres">
      <dgm:prSet presAssocID="{5810A70B-0229-4D24-9149-9310C0A1085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34683F-159B-4E96-940E-0F0123D78027}" type="presOf" srcId="{7292DF83-698E-4A61-BC7C-E05D486AFD62}" destId="{7D2763D2-E268-4500-A8ED-9177249413E2}" srcOrd="0" destOrd="0" presId="urn:microsoft.com/office/officeart/2005/8/layout/chevron2"/>
    <dgm:cxn modelId="{34648A5B-D4B9-4DEC-9038-CF1D75A5A0B1}" type="presOf" srcId="{B7C214CF-5AC9-424B-AE04-79F5F0E59FAA}" destId="{87A9356C-D6E7-45AE-9213-ED0B53EB1B2D}" srcOrd="0" destOrd="0" presId="urn:microsoft.com/office/officeart/2005/8/layout/chevron2"/>
    <dgm:cxn modelId="{DC56C805-46E0-43D0-8D3F-F8188DBBEF3C}" type="presOf" srcId="{20733570-43AD-4E02-9126-BF236FA048C8}" destId="{C7436445-F73A-4B52-BB42-8792D309965D}" srcOrd="0" destOrd="0" presId="urn:microsoft.com/office/officeart/2005/8/layout/chevron2"/>
    <dgm:cxn modelId="{8475BDFB-B781-4004-A7F6-AFD01F8BFF6C}" type="presOf" srcId="{1F9882EA-6249-465F-AAD8-ADAC7A4FD723}" destId="{CFB4EB50-3661-496D-9B97-AD0F74877A63}" srcOrd="0" destOrd="0" presId="urn:microsoft.com/office/officeart/2005/8/layout/chevron2"/>
    <dgm:cxn modelId="{E361F9F1-1EC6-4D69-BE32-D32D8899AEA5}" srcId="{B7C214CF-5AC9-424B-AE04-79F5F0E59FAA}" destId="{5810A70B-0229-4D24-9149-9310C0A10858}" srcOrd="2" destOrd="0" parTransId="{E7DED898-8D66-4AB4-A8B7-9CCD4F8E762F}" sibTransId="{93A21E00-68BE-41A5-B685-E906D1EAB1FE}"/>
    <dgm:cxn modelId="{4F9B4AEF-72EB-4FAD-98B6-1370364D9DF6}" type="presOf" srcId="{D9BE6618-ADE2-49F7-93D2-42CC1565AFB0}" destId="{6DF40AEF-E9BE-4EC8-B1A2-682A916E32FA}" srcOrd="0" destOrd="0" presId="urn:microsoft.com/office/officeart/2005/8/layout/chevron2"/>
    <dgm:cxn modelId="{7B885C9F-2243-4EC1-961F-0F44949D573D}" srcId="{B7C214CF-5AC9-424B-AE04-79F5F0E59FAA}" destId="{20733570-43AD-4E02-9126-BF236FA048C8}" srcOrd="1" destOrd="0" parTransId="{8BB1FFC6-C80B-49D2-A72E-F9661B4926B1}" sibTransId="{3FD42429-F321-434F-9287-BCE7129293B6}"/>
    <dgm:cxn modelId="{52867F4B-CEA4-4CE3-A24D-34DEDC511A2E}" srcId="{B7C214CF-5AC9-424B-AE04-79F5F0E59FAA}" destId="{1F9882EA-6249-465F-AAD8-ADAC7A4FD723}" srcOrd="0" destOrd="0" parTransId="{34D658F1-AEAD-4CA2-A8B2-EEA9A23C1961}" sibTransId="{F48B1D8E-ED24-4635-9B59-F3370F6A6817}"/>
    <dgm:cxn modelId="{56953B25-920A-4C7C-B66B-874A932DAFFD}" srcId="{20733570-43AD-4E02-9126-BF236FA048C8}" destId="{7292DF83-698E-4A61-BC7C-E05D486AFD62}" srcOrd="0" destOrd="0" parTransId="{DEB11DDE-9F3E-4C76-8D99-CDABE18FCAB0}" sibTransId="{836C2025-B8D7-49DB-AF06-A41D0CEE5286}"/>
    <dgm:cxn modelId="{2972F937-9E86-4B0B-836A-93483FCA1C8D}" srcId="{5810A70B-0229-4D24-9149-9310C0A10858}" destId="{D9BE6618-ADE2-49F7-93D2-42CC1565AFB0}" srcOrd="0" destOrd="0" parTransId="{8BB182CE-0C02-4229-A57E-85590AACE56C}" sibTransId="{DDF4679E-F783-423F-AF51-13EA74A95863}"/>
    <dgm:cxn modelId="{1A3963FB-121D-41FD-BD0A-3F56C88BD938}" type="presOf" srcId="{5810A70B-0229-4D24-9149-9310C0A10858}" destId="{1F12A040-BFD6-404E-9EF0-3013DDC7CE2E}" srcOrd="0" destOrd="0" presId="urn:microsoft.com/office/officeart/2005/8/layout/chevron2"/>
    <dgm:cxn modelId="{BC0FDA6E-DDAA-463A-A56F-773D210365E8}" type="presOf" srcId="{F46F2347-F1F8-4EB7-BFB7-7F3162045A76}" destId="{D0E9A47D-B0D2-48B3-8C48-0DA8F1DB5DB2}" srcOrd="0" destOrd="0" presId="urn:microsoft.com/office/officeart/2005/8/layout/chevron2"/>
    <dgm:cxn modelId="{74229A4D-C9CF-455A-A41E-9A26CAE1DD04}" srcId="{1F9882EA-6249-465F-AAD8-ADAC7A4FD723}" destId="{F46F2347-F1F8-4EB7-BFB7-7F3162045A76}" srcOrd="0" destOrd="0" parTransId="{05844C62-14A5-445F-B0BC-E13E5CE23B7A}" sibTransId="{06E07FA2-C1BE-4BE4-A5DD-9ABD19C9DFDD}"/>
    <dgm:cxn modelId="{BDFB5CE6-B025-4233-9499-A9FF28B7F807}" type="presParOf" srcId="{87A9356C-D6E7-45AE-9213-ED0B53EB1B2D}" destId="{75546E0A-0A63-4A64-8948-5D782DB64BF0}" srcOrd="0" destOrd="0" presId="urn:microsoft.com/office/officeart/2005/8/layout/chevron2"/>
    <dgm:cxn modelId="{6AF45B6D-CD53-452D-BE8D-AD5EE0971133}" type="presParOf" srcId="{75546E0A-0A63-4A64-8948-5D782DB64BF0}" destId="{CFB4EB50-3661-496D-9B97-AD0F74877A63}" srcOrd="0" destOrd="0" presId="urn:microsoft.com/office/officeart/2005/8/layout/chevron2"/>
    <dgm:cxn modelId="{24ECFCF3-739D-4A31-8EB2-853D75FD6A02}" type="presParOf" srcId="{75546E0A-0A63-4A64-8948-5D782DB64BF0}" destId="{D0E9A47D-B0D2-48B3-8C48-0DA8F1DB5DB2}" srcOrd="1" destOrd="0" presId="urn:microsoft.com/office/officeart/2005/8/layout/chevron2"/>
    <dgm:cxn modelId="{9855C599-2678-4171-9793-0E2C81603C84}" type="presParOf" srcId="{87A9356C-D6E7-45AE-9213-ED0B53EB1B2D}" destId="{93F4B3E9-D63C-49D3-89F6-D1E1319D8916}" srcOrd="1" destOrd="0" presId="urn:microsoft.com/office/officeart/2005/8/layout/chevron2"/>
    <dgm:cxn modelId="{294D0B11-E316-4549-817B-AEF855364F43}" type="presParOf" srcId="{87A9356C-D6E7-45AE-9213-ED0B53EB1B2D}" destId="{72009F0D-7188-4F6C-B95F-0D7714B18C62}" srcOrd="2" destOrd="0" presId="urn:microsoft.com/office/officeart/2005/8/layout/chevron2"/>
    <dgm:cxn modelId="{62139392-497B-4682-80E2-7E5F2A7814DF}" type="presParOf" srcId="{72009F0D-7188-4F6C-B95F-0D7714B18C62}" destId="{C7436445-F73A-4B52-BB42-8792D309965D}" srcOrd="0" destOrd="0" presId="urn:microsoft.com/office/officeart/2005/8/layout/chevron2"/>
    <dgm:cxn modelId="{4ABBCCAA-ADAD-4BC7-96FF-0D5ED2F8A01A}" type="presParOf" srcId="{72009F0D-7188-4F6C-B95F-0D7714B18C62}" destId="{7D2763D2-E268-4500-A8ED-9177249413E2}" srcOrd="1" destOrd="0" presId="urn:microsoft.com/office/officeart/2005/8/layout/chevron2"/>
    <dgm:cxn modelId="{06A8966E-917E-4789-B34B-FF761C28342A}" type="presParOf" srcId="{87A9356C-D6E7-45AE-9213-ED0B53EB1B2D}" destId="{73BA5C90-4BDA-48FE-B709-D19EF23B72B1}" srcOrd="3" destOrd="0" presId="urn:microsoft.com/office/officeart/2005/8/layout/chevron2"/>
    <dgm:cxn modelId="{E2406F5F-8C09-4CC1-9896-0C705A80559B}" type="presParOf" srcId="{87A9356C-D6E7-45AE-9213-ED0B53EB1B2D}" destId="{7A889CEA-30C5-44B1-B3AD-9CAE040CD974}" srcOrd="4" destOrd="0" presId="urn:microsoft.com/office/officeart/2005/8/layout/chevron2"/>
    <dgm:cxn modelId="{C40E7FD2-591F-441E-9845-8B727A038454}" type="presParOf" srcId="{7A889CEA-30C5-44B1-B3AD-9CAE040CD974}" destId="{1F12A040-BFD6-404E-9EF0-3013DDC7CE2E}" srcOrd="0" destOrd="0" presId="urn:microsoft.com/office/officeart/2005/8/layout/chevron2"/>
    <dgm:cxn modelId="{6D200028-AFFB-432E-982C-883CC7F39D61}" type="presParOf" srcId="{7A889CEA-30C5-44B1-B3AD-9CAE040CD974}" destId="{6DF40AEF-E9BE-4EC8-B1A2-682A916E32FA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9CCD3-BD94-4292-A7FD-E076C461C12F}" type="doc">
      <dgm:prSet loTypeId="urn:microsoft.com/office/officeart/2005/8/layout/hProcess9" loCatId="process" qsTypeId="urn:microsoft.com/office/officeart/2005/8/quickstyle/simple5" qsCatId="simple" csTypeId="urn:microsoft.com/office/officeart/2005/8/colors/accent5_2" csCatId="accent5" phldr="1"/>
      <dgm:spPr/>
    </dgm:pt>
    <dgm:pt modelId="{68500D8A-7A9C-418C-AC68-413021B59F53}">
      <dgm:prSet phldrT="[Texto]" custT="1"/>
      <dgm:spPr/>
      <dgm:t>
        <a:bodyPr/>
        <a:lstStyle/>
        <a:p>
          <a:r>
            <a:rPr lang="es-ES" sz="3200" b="1" dirty="0" smtClean="0"/>
            <a:t>Ser</a:t>
          </a:r>
          <a:endParaRPr lang="es-ES" sz="3200" b="1" dirty="0"/>
        </a:p>
      </dgm:t>
    </dgm:pt>
    <dgm:pt modelId="{E793AD18-EC17-4E28-A1C3-A64B25626EC7}" type="parTrans" cxnId="{F61F95A3-181E-4766-9281-74AD0F6CFB09}">
      <dgm:prSet/>
      <dgm:spPr/>
      <dgm:t>
        <a:bodyPr/>
        <a:lstStyle/>
        <a:p>
          <a:endParaRPr lang="es-ES"/>
        </a:p>
      </dgm:t>
    </dgm:pt>
    <dgm:pt modelId="{035A7EA0-55E1-48C9-88DD-9228E5072157}" type="sibTrans" cxnId="{F61F95A3-181E-4766-9281-74AD0F6CFB09}">
      <dgm:prSet/>
      <dgm:spPr/>
      <dgm:t>
        <a:bodyPr/>
        <a:lstStyle/>
        <a:p>
          <a:endParaRPr lang="es-ES"/>
        </a:p>
      </dgm:t>
    </dgm:pt>
    <dgm:pt modelId="{44D673F8-18C1-4C45-AC4C-7473700AC662}">
      <dgm:prSet phldrT="[Texto]" custT="1"/>
      <dgm:spPr/>
      <dgm:t>
        <a:bodyPr/>
        <a:lstStyle/>
        <a:p>
          <a:r>
            <a:rPr lang="es-ES" sz="3200" b="1" dirty="0" smtClean="0"/>
            <a:t>Saber</a:t>
          </a:r>
          <a:endParaRPr lang="es-ES" sz="3200" b="1" dirty="0"/>
        </a:p>
      </dgm:t>
    </dgm:pt>
    <dgm:pt modelId="{EE65F91B-2CCE-414B-9990-89B565166713}" type="parTrans" cxnId="{3016B252-39F3-42D0-B050-4B38BACDB228}">
      <dgm:prSet/>
      <dgm:spPr/>
      <dgm:t>
        <a:bodyPr/>
        <a:lstStyle/>
        <a:p>
          <a:endParaRPr lang="es-ES"/>
        </a:p>
      </dgm:t>
    </dgm:pt>
    <dgm:pt modelId="{6F07D3AC-C9C6-4385-9D59-CFE63E5FB000}" type="sibTrans" cxnId="{3016B252-39F3-42D0-B050-4B38BACDB228}">
      <dgm:prSet/>
      <dgm:spPr/>
      <dgm:t>
        <a:bodyPr/>
        <a:lstStyle/>
        <a:p>
          <a:endParaRPr lang="es-ES"/>
        </a:p>
      </dgm:t>
    </dgm:pt>
    <dgm:pt modelId="{D98DE037-DA38-4FC0-BF45-1E4CF215E91F}">
      <dgm:prSet phldrT="[Texto]" custT="1"/>
      <dgm:spPr/>
      <dgm:t>
        <a:bodyPr/>
        <a:lstStyle/>
        <a:p>
          <a:r>
            <a:rPr lang="es-ES" sz="3200" b="1" dirty="0" smtClean="0"/>
            <a:t>Hacer</a:t>
          </a:r>
          <a:endParaRPr lang="es-ES" sz="3200" b="1" dirty="0"/>
        </a:p>
      </dgm:t>
    </dgm:pt>
    <dgm:pt modelId="{9AE51C2E-8D4F-4846-A321-A8B69C3BD747}" type="parTrans" cxnId="{2F758FC1-A1FD-41A7-9FB4-AB94B6C79200}">
      <dgm:prSet/>
      <dgm:spPr/>
      <dgm:t>
        <a:bodyPr/>
        <a:lstStyle/>
        <a:p>
          <a:endParaRPr lang="es-ES"/>
        </a:p>
      </dgm:t>
    </dgm:pt>
    <dgm:pt modelId="{1EC5B895-C49B-4E52-B57D-0AA481471C78}" type="sibTrans" cxnId="{2F758FC1-A1FD-41A7-9FB4-AB94B6C79200}">
      <dgm:prSet/>
      <dgm:spPr/>
      <dgm:t>
        <a:bodyPr/>
        <a:lstStyle/>
        <a:p>
          <a:endParaRPr lang="es-ES"/>
        </a:p>
      </dgm:t>
    </dgm:pt>
    <dgm:pt modelId="{DC4D5E47-B201-42FD-B01B-6E105D2D6E36}">
      <dgm:prSet phldrT="[Texto]" custT="1"/>
      <dgm:spPr/>
      <dgm:t>
        <a:bodyPr/>
        <a:lstStyle/>
        <a:p>
          <a:r>
            <a:rPr lang="es-ES" sz="3200" b="1" dirty="0" smtClean="0"/>
            <a:t>Transformar</a:t>
          </a:r>
          <a:endParaRPr lang="es-ES" sz="3200" b="1" dirty="0"/>
        </a:p>
      </dgm:t>
    </dgm:pt>
    <dgm:pt modelId="{16E6E541-338A-4053-8C51-F2AA1983BFC1}" type="parTrans" cxnId="{C9432BA4-6472-4DB4-A355-FD798BDB5BCD}">
      <dgm:prSet/>
      <dgm:spPr/>
      <dgm:t>
        <a:bodyPr/>
        <a:lstStyle/>
        <a:p>
          <a:endParaRPr lang="es-ES"/>
        </a:p>
      </dgm:t>
    </dgm:pt>
    <dgm:pt modelId="{7C199D7F-D544-482A-A6BB-E88A4DE93FAC}" type="sibTrans" cxnId="{C9432BA4-6472-4DB4-A355-FD798BDB5BCD}">
      <dgm:prSet/>
      <dgm:spPr/>
      <dgm:t>
        <a:bodyPr/>
        <a:lstStyle/>
        <a:p>
          <a:endParaRPr lang="es-ES"/>
        </a:p>
      </dgm:t>
    </dgm:pt>
    <dgm:pt modelId="{B8462957-7EF4-4D52-814D-98FA7DD528A2}" type="pres">
      <dgm:prSet presAssocID="{99B9CCD3-BD94-4292-A7FD-E076C461C12F}" presName="CompostProcess" presStyleCnt="0">
        <dgm:presLayoutVars>
          <dgm:dir/>
          <dgm:resizeHandles val="exact"/>
        </dgm:presLayoutVars>
      </dgm:prSet>
      <dgm:spPr/>
    </dgm:pt>
    <dgm:pt modelId="{C77E319E-0884-4426-9C2D-2AE2337FFAE4}" type="pres">
      <dgm:prSet presAssocID="{99B9CCD3-BD94-4292-A7FD-E076C461C12F}" presName="arrow" presStyleLbl="bgShp" presStyleIdx="0" presStyleCnt="1" custLinFactNeighborX="1407" custLinFactNeighborY="-11628"/>
      <dgm:spPr/>
    </dgm:pt>
    <dgm:pt modelId="{AB1967F8-9BDE-495A-970B-4A27C130F078}" type="pres">
      <dgm:prSet presAssocID="{99B9CCD3-BD94-4292-A7FD-E076C461C12F}" presName="linearProcess" presStyleCnt="0"/>
      <dgm:spPr/>
    </dgm:pt>
    <dgm:pt modelId="{2F79D534-D2F0-41B1-9069-8D236908F438}" type="pres">
      <dgm:prSet presAssocID="{68500D8A-7A9C-418C-AC68-413021B59F53}" presName="textNode" presStyleLbl="node1" presStyleIdx="0" presStyleCnt="4" custScaleX="558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948EA1-5818-47FB-922F-D48E36A7C707}" type="pres">
      <dgm:prSet presAssocID="{035A7EA0-55E1-48C9-88DD-9228E5072157}" presName="sibTrans" presStyleCnt="0"/>
      <dgm:spPr/>
    </dgm:pt>
    <dgm:pt modelId="{FA913A23-2076-482B-8420-BE8D8B9C79E7}" type="pres">
      <dgm:prSet presAssocID="{44D673F8-18C1-4C45-AC4C-7473700AC662}" presName="textNode" presStyleLbl="node1" presStyleIdx="1" presStyleCnt="4" custScaleX="612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C90673-BBC1-436D-A763-B637C59AD847}" type="pres">
      <dgm:prSet presAssocID="{6F07D3AC-C9C6-4385-9D59-CFE63E5FB000}" presName="sibTrans" presStyleCnt="0"/>
      <dgm:spPr/>
    </dgm:pt>
    <dgm:pt modelId="{DEC6EB01-4235-4EC7-97A8-95A10E33A3C0}" type="pres">
      <dgm:prSet presAssocID="{D98DE037-DA38-4FC0-BF45-1E4CF215E91F}" presName="textNode" presStyleLbl="node1" presStyleIdx="2" presStyleCnt="4" custScaleX="680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6BB468-4D15-4487-BD72-5F79160FDFE3}" type="pres">
      <dgm:prSet presAssocID="{1EC5B895-C49B-4E52-B57D-0AA481471C78}" presName="sibTrans" presStyleCnt="0"/>
      <dgm:spPr/>
    </dgm:pt>
    <dgm:pt modelId="{C5B5F7C8-071A-40C9-A6D7-840D1086E784}" type="pres">
      <dgm:prSet presAssocID="{DC4D5E47-B201-42FD-B01B-6E105D2D6E36}" presName="textNode" presStyleLbl="node1" presStyleIdx="3" presStyleCnt="4" custScaleX="115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758FC1-A1FD-41A7-9FB4-AB94B6C79200}" srcId="{99B9CCD3-BD94-4292-A7FD-E076C461C12F}" destId="{D98DE037-DA38-4FC0-BF45-1E4CF215E91F}" srcOrd="2" destOrd="0" parTransId="{9AE51C2E-8D4F-4846-A321-A8B69C3BD747}" sibTransId="{1EC5B895-C49B-4E52-B57D-0AA481471C78}"/>
    <dgm:cxn modelId="{AD586421-723D-4E07-9564-834EE933A789}" type="presOf" srcId="{44D673F8-18C1-4C45-AC4C-7473700AC662}" destId="{FA913A23-2076-482B-8420-BE8D8B9C79E7}" srcOrd="0" destOrd="0" presId="urn:microsoft.com/office/officeart/2005/8/layout/hProcess9"/>
    <dgm:cxn modelId="{11B5C3FA-1C1D-4BB4-942F-C69EBF0D6757}" type="presOf" srcId="{99B9CCD3-BD94-4292-A7FD-E076C461C12F}" destId="{B8462957-7EF4-4D52-814D-98FA7DD528A2}" srcOrd="0" destOrd="0" presId="urn:microsoft.com/office/officeart/2005/8/layout/hProcess9"/>
    <dgm:cxn modelId="{BFC2E450-0458-4051-8931-12893A1E0EFF}" type="presOf" srcId="{DC4D5E47-B201-42FD-B01B-6E105D2D6E36}" destId="{C5B5F7C8-071A-40C9-A6D7-840D1086E784}" srcOrd="0" destOrd="0" presId="urn:microsoft.com/office/officeart/2005/8/layout/hProcess9"/>
    <dgm:cxn modelId="{B166B198-8E94-476B-B78A-9A0917872337}" type="presOf" srcId="{D98DE037-DA38-4FC0-BF45-1E4CF215E91F}" destId="{DEC6EB01-4235-4EC7-97A8-95A10E33A3C0}" srcOrd="0" destOrd="0" presId="urn:microsoft.com/office/officeart/2005/8/layout/hProcess9"/>
    <dgm:cxn modelId="{F61F95A3-181E-4766-9281-74AD0F6CFB09}" srcId="{99B9CCD3-BD94-4292-A7FD-E076C461C12F}" destId="{68500D8A-7A9C-418C-AC68-413021B59F53}" srcOrd="0" destOrd="0" parTransId="{E793AD18-EC17-4E28-A1C3-A64B25626EC7}" sibTransId="{035A7EA0-55E1-48C9-88DD-9228E5072157}"/>
    <dgm:cxn modelId="{3016B252-39F3-42D0-B050-4B38BACDB228}" srcId="{99B9CCD3-BD94-4292-A7FD-E076C461C12F}" destId="{44D673F8-18C1-4C45-AC4C-7473700AC662}" srcOrd="1" destOrd="0" parTransId="{EE65F91B-2CCE-414B-9990-89B565166713}" sibTransId="{6F07D3AC-C9C6-4385-9D59-CFE63E5FB000}"/>
    <dgm:cxn modelId="{6FB0D5FA-9254-4519-98AF-788BD6F3E69C}" type="presOf" srcId="{68500D8A-7A9C-418C-AC68-413021B59F53}" destId="{2F79D534-D2F0-41B1-9069-8D236908F438}" srcOrd="0" destOrd="0" presId="urn:microsoft.com/office/officeart/2005/8/layout/hProcess9"/>
    <dgm:cxn modelId="{C9432BA4-6472-4DB4-A355-FD798BDB5BCD}" srcId="{99B9CCD3-BD94-4292-A7FD-E076C461C12F}" destId="{DC4D5E47-B201-42FD-B01B-6E105D2D6E36}" srcOrd="3" destOrd="0" parTransId="{16E6E541-338A-4053-8C51-F2AA1983BFC1}" sibTransId="{7C199D7F-D544-482A-A6BB-E88A4DE93FAC}"/>
    <dgm:cxn modelId="{15D4CC2E-7A89-456E-8049-744582C060FF}" type="presParOf" srcId="{B8462957-7EF4-4D52-814D-98FA7DD528A2}" destId="{C77E319E-0884-4426-9C2D-2AE2337FFAE4}" srcOrd="0" destOrd="0" presId="urn:microsoft.com/office/officeart/2005/8/layout/hProcess9"/>
    <dgm:cxn modelId="{B7BB6AF4-C177-434F-91F7-F201CDF17896}" type="presParOf" srcId="{B8462957-7EF4-4D52-814D-98FA7DD528A2}" destId="{AB1967F8-9BDE-495A-970B-4A27C130F078}" srcOrd="1" destOrd="0" presId="urn:microsoft.com/office/officeart/2005/8/layout/hProcess9"/>
    <dgm:cxn modelId="{68E32E51-1323-4268-992C-27F2F96FFA52}" type="presParOf" srcId="{AB1967F8-9BDE-495A-970B-4A27C130F078}" destId="{2F79D534-D2F0-41B1-9069-8D236908F438}" srcOrd="0" destOrd="0" presId="urn:microsoft.com/office/officeart/2005/8/layout/hProcess9"/>
    <dgm:cxn modelId="{F2CAC345-9F6E-412B-8340-C6F117214C2F}" type="presParOf" srcId="{AB1967F8-9BDE-495A-970B-4A27C130F078}" destId="{F2948EA1-5818-47FB-922F-D48E36A7C707}" srcOrd="1" destOrd="0" presId="urn:microsoft.com/office/officeart/2005/8/layout/hProcess9"/>
    <dgm:cxn modelId="{2D5671EB-60A2-47B8-A3A7-1429C01B2A10}" type="presParOf" srcId="{AB1967F8-9BDE-495A-970B-4A27C130F078}" destId="{FA913A23-2076-482B-8420-BE8D8B9C79E7}" srcOrd="2" destOrd="0" presId="urn:microsoft.com/office/officeart/2005/8/layout/hProcess9"/>
    <dgm:cxn modelId="{628FDCA1-A409-405C-9B1F-D029D56104CF}" type="presParOf" srcId="{AB1967F8-9BDE-495A-970B-4A27C130F078}" destId="{ACC90673-BBC1-436D-A763-B637C59AD847}" srcOrd="3" destOrd="0" presId="urn:microsoft.com/office/officeart/2005/8/layout/hProcess9"/>
    <dgm:cxn modelId="{0BC352E2-43A6-46C7-95CB-E522FECD57A8}" type="presParOf" srcId="{AB1967F8-9BDE-495A-970B-4A27C130F078}" destId="{DEC6EB01-4235-4EC7-97A8-95A10E33A3C0}" srcOrd="4" destOrd="0" presId="urn:microsoft.com/office/officeart/2005/8/layout/hProcess9"/>
    <dgm:cxn modelId="{FBB3456C-C628-46A2-AE5A-4E5879776C81}" type="presParOf" srcId="{AB1967F8-9BDE-495A-970B-4A27C130F078}" destId="{736BB468-4D15-4487-BD72-5F79160FDFE3}" srcOrd="5" destOrd="0" presId="urn:microsoft.com/office/officeart/2005/8/layout/hProcess9"/>
    <dgm:cxn modelId="{D7ECD994-706D-4CFB-B1D0-94B52C326F25}" type="presParOf" srcId="{AB1967F8-9BDE-495A-970B-4A27C130F078}" destId="{C5B5F7C8-071A-40C9-A6D7-840D1086E784}" srcOrd="6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168183-E244-4D22-A026-51A3626E1F79}" type="doc">
      <dgm:prSet loTypeId="urn:microsoft.com/office/officeart/2005/8/layout/process3" loCatId="process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3C2A99F4-C95E-4F54-BE3D-30F93574174F}">
      <dgm:prSet phldrT="[Texto]" custT="1"/>
      <dgm:spPr/>
      <dgm:t>
        <a:bodyPr/>
        <a:lstStyle/>
        <a:p>
          <a:r>
            <a:rPr lang="es-MX" sz="2000" b="1" dirty="0" smtClean="0"/>
            <a:t>Racional tecnológico </a:t>
          </a:r>
          <a:endParaRPr lang="es-ES" sz="2000" b="1" dirty="0"/>
        </a:p>
      </dgm:t>
    </dgm:pt>
    <dgm:pt modelId="{04D35BE9-2CEF-40E5-841E-12AAB0792DE0}" type="parTrans" cxnId="{1E1F702A-3849-4968-A52F-F983D342E111}">
      <dgm:prSet/>
      <dgm:spPr/>
      <dgm:t>
        <a:bodyPr/>
        <a:lstStyle/>
        <a:p>
          <a:endParaRPr lang="es-ES"/>
        </a:p>
      </dgm:t>
    </dgm:pt>
    <dgm:pt modelId="{6CCD0607-9454-49D7-82F9-D0789826A69F}" type="sibTrans" cxnId="{1E1F702A-3849-4968-A52F-F983D342E111}">
      <dgm:prSet/>
      <dgm:spPr/>
      <dgm:t>
        <a:bodyPr/>
        <a:lstStyle/>
        <a:p>
          <a:endParaRPr lang="es-ES"/>
        </a:p>
      </dgm:t>
    </dgm:pt>
    <dgm:pt modelId="{70CD8469-A589-47FE-930C-236166C6B11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Positivismo, objetividad</a:t>
          </a:r>
          <a:endParaRPr lang="es-ES" sz="1600" b="1" dirty="0"/>
        </a:p>
      </dgm:t>
    </dgm:pt>
    <dgm:pt modelId="{0A527FD8-E5F0-4D3D-A4F4-A98C59004DD0}" type="parTrans" cxnId="{38752BA8-6C44-4591-AC49-90C0D2F1D31A}">
      <dgm:prSet/>
      <dgm:spPr/>
      <dgm:t>
        <a:bodyPr/>
        <a:lstStyle/>
        <a:p>
          <a:endParaRPr lang="es-ES"/>
        </a:p>
      </dgm:t>
    </dgm:pt>
    <dgm:pt modelId="{120F64C1-22B7-448F-A986-7A742C95270F}" type="sibTrans" cxnId="{38752BA8-6C44-4591-AC49-90C0D2F1D31A}">
      <dgm:prSet/>
      <dgm:spPr/>
      <dgm:t>
        <a:bodyPr/>
        <a:lstStyle/>
        <a:p>
          <a:endParaRPr lang="es-ES"/>
        </a:p>
      </dgm:t>
    </dgm:pt>
    <dgm:pt modelId="{4AFCEFFB-FE0D-4993-BA61-46D18F2B4DF7}">
      <dgm:prSet phldrT="[Texto]" custT="1"/>
      <dgm:spPr/>
      <dgm:t>
        <a:bodyPr/>
        <a:lstStyle/>
        <a:p>
          <a:r>
            <a:rPr lang="es-MX" sz="2200" b="1" dirty="0" smtClean="0"/>
            <a:t>Interpretativo</a:t>
          </a:r>
          <a:endParaRPr lang="es-ES" sz="2200" b="1" dirty="0"/>
        </a:p>
      </dgm:t>
    </dgm:pt>
    <dgm:pt modelId="{618EC13A-C267-4AD6-992B-2C9C5F0BC064}" type="parTrans" cxnId="{215AE313-2D48-4FAD-A18F-18D8915B90B4}">
      <dgm:prSet/>
      <dgm:spPr/>
      <dgm:t>
        <a:bodyPr/>
        <a:lstStyle/>
        <a:p>
          <a:endParaRPr lang="es-ES"/>
        </a:p>
      </dgm:t>
    </dgm:pt>
    <dgm:pt modelId="{CFE23E28-CD85-4B04-ADD5-34EC9A3894E7}" type="sibTrans" cxnId="{215AE313-2D48-4FAD-A18F-18D8915B90B4}">
      <dgm:prSet/>
      <dgm:spPr/>
      <dgm:t>
        <a:bodyPr/>
        <a:lstStyle/>
        <a:p>
          <a:endParaRPr lang="es-ES"/>
        </a:p>
      </dgm:t>
    </dgm:pt>
    <dgm:pt modelId="{7BCFF092-1FA9-4990-8C28-2483AE59109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Intersubjetividad</a:t>
          </a:r>
          <a:endParaRPr lang="es-ES" sz="1600" b="1" dirty="0"/>
        </a:p>
      </dgm:t>
    </dgm:pt>
    <dgm:pt modelId="{1631787D-63F4-4A7D-99BA-E4CC69E368EB}" type="parTrans" cxnId="{F273A222-DA1B-4172-8F74-962FB0185B7E}">
      <dgm:prSet/>
      <dgm:spPr/>
      <dgm:t>
        <a:bodyPr/>
        <a:lstStyle/>
        <a:p>
          <a:endParaRPr lang="es-ES"/>
        </a:p>
      </dgm:t>
    </dgm:pt>
    <dgm:pt modelId="{1932946C-7DD3-46C5-8C1B-A347D76646B5}" type="sibTrans" cxnId="{F273A222-DA1B-4172-8F74-962FB0185B7E}">
      <dgm:prSet/>
      <dgm:spPr/>
      <dgm:t>
        <a:bodyPr/>
        <a:lstStyle/>
        <a:p>
          <a:endParaRPr lang="es-ES"/>
        </a:p>
      </dgm:t>
    </dgm:pt>
    <dgm:pt modelId="{C63207F0-0C9E-49FC-B9CD-44AE95C4B50F}">
      <dgm:prSet phldrT="[Texto]" custT="1"/>
      <dgm:spPr/>
      <dgm:t>
        <a:bodyPr/>
        <a:lstStyle/>
        <a:p>
          <a:r>
            <a:rPr lang="es-MX" sz="2400" b="1" dirty="0" smtClean="0"/>
            <a:t>Crítico</a:t>
          </a:r>
          <a:endParaRPr lang="es-ES" sz="2400" b="1" dirty="0"/>
        </a:p>
      </dgm:t>
    </dgm:pt>
    <dgm:pt modelId="{584887EF-EEC3-42A9-BB26-455992056F62}" type="parTrans" cxnId="{C76C2E25-ADAA-4162-90BE-721CC19FF4D1}">
      <dgm:prSet/>
      <dgm:spPr/>
      <dgm:t>
        <a:bodyPr/>
        <a:lstStyle/>
        <a:p>
          <a:endParaRPr lang="es-ES"/>
        </a:p>
      </dgm:t>
    </dgm:pt>
    <dgm:pt modelId="{073764D5-A146-4332-9AFB-9BB9D9B8A4B6}" type="sibTrans" cxnId="{C76C2E25-ADAA-4162-90BE-721CC19FF4D1}">
      <dgm:prSet/>
      <dgm:spPr/>
      <dgm:t>
        <a:bodyPr/>
        <a:lstStyle/>
        <a:p>
          <a:endParaRPr lang="es-ES"/>
        </a:p>
      </dgm:t>
    </dgm:pt>
    <dgm:pt modelId="{EB08E05A-17FA-47A3-A238-451F0DAD898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Ideología</a:t>
          </a:r>
          <a:endParaRPr lang="es-ES" sz="1600" b="1" dirty="0"/>
        </a:p>
      </dgm:t>
    </dgm:pt>
    <dgm:pt modelId="{A44FE123-5F18-472B-9661-639C00A7C6BE}" type="parTrans" cxnId="{DAF82986-DD32-4CD2-B898-E5BCFE35ADBF}">
      <dgm:prSet/>
      <dgm:spPr/>
      <dgm:t>
        <a:bodyPr/>
        <a:lstStyle/>
        <a:p>
          <a:endParaRPr lang="es-ES"/>
        </a:p>
      </dgm:t>
    </dgm:pt>
    <dgm:pt modelId="{88825757-C882-4D76-B483-B2C4E40F339A}" type="sibTrans" cxnId="{DAF82986-DD32-4CD2-B898-E5BCFE35ADBF}">
      <dgm:prSet/>
      <dgm:spPr/>
      <dgm:t>
        <a:bodyPr/>
        <a:lstStyle/>
        <a:p>
          <a:endParaRPr lang="es-ES"/>
        </a:p>
      </dgm:t>
    </dgm:pt>
    <dgm:pt modelId="{CB6AA7DD-E6CA-4BB1-B375-82FC209ACC0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Cuantificación</a:t>
          </a:r>
          <a:endParaRPr lang="es-ES" sz="1600" b="1" dirty="0"/>
        </a:p>
      </dgm:t>
    </dgm:pt>
    <dgm:pt modelId="{E5243DD6-DBE1-4FF6-A8A4-6769F0EA9FE9}" type="parTrans" cxnId="{51B42BF0-8B40-4985-A2E5-B88CD3DEBD11}">
      <dgm:prSet/>
      <dgm:spPr/>
      <dgm:t>
        <a:bodyPr/>
        <a:lstStyle/>
        <a:p>
          <a:endParaRPr lang="es-ES"/>
        </a:p>
      </dgm:t>
    </dgm:pt>
    <dgm:pt modelId="{573EB89A-D361-4A75-88E6-65C992A77773}" type="sibTrans" cxnId="{51B42BF0-8B40-4985-A2E5-B88CD3DEBD11}">
      <dgm:prSet/>
      <dgm:spPr/>
      <dgm:t>
        <a:bodyPr/>
        <a:lstStyle/>
        <a:p>
          <a:endParaRPr lang="es-ES"/>
        </a:p>
      </dgm:t>
    </dgm:pt>
    <dgm:pt modelId="{645DA5F0-7F03-41CA-8FA5-A29937CA0E0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err="1" smtClean="0"/>
            <a:t>replicabilidad</a:t>
          </a:r>
          <a:endParaRPr lang="es-ES" sz="1600" b="1" dirty="0"/>
        </a:p>
      </dgm:t>
    </dgm:pt>
    <dgm:pt modelId="{13BA3C7D-40F6-41C3-9BD8-59A989551D84}" type="parTrans" cxnId="{1276F3A5-DD28-4F26-A5DA-D8C9810BC1C8}">
      <dgm:prSet/>
      <dgm:spPr/>
      <dgm:t>
        <a:bodyPr/>
        <a:lstStyle/>
        <a:p>
          <a:endParaRPr lang="es-ES"/>
        </a:p>
      </dgm:t>
    </dgm:pt>
    <dgm:pt modelId="{C5AEC3DA-AF71-4548-96D9-213DE238A1A7}" type="sibTrans" cxnId="{1276F3A5-DD28-4F26-A5DA-D8C9810BC1C8}">
      <dgm:prSet/>
      <dgm:spPr/>
      <dgm:t>
        <a:bodyPr/>
        <a:lstStyle/>
        <a:p>
          <a:endParaRPr lang="es-ES"/>
        </a:p>
      </dgm:t>
    </dgm:pt>
    <dgm:pt modelId="{59701D91-0A70-4B69-ABBA-47B508A2F96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Comprensión de perspectivas</a:t>
          </a:r>
          <a:endParaRPr lang="es-ES" sz="1600" b="1" dirty="0"/>
        </a:p>
      </dgm:t>
    </dgm:pt>
    <dgm:pt modelId="{78699123-09F9-4717-86E5-3D0750CC142C}" type="parTrans" cxnId="{BEC7F8A8-E1A3-483F-A691-B030E001DEA1}">
      <dgm:prSet/>
      <dgm:spPr/>
      <dgm:t>
        <a:bodyPr/>
        <a:lstStyle/>
        <a:p>
          <a:endParaRPr lang="es-ES"/>
        </a:p>
      </dgm:t>
    </dgm:pt>
    <dgm:pt modelId="{82A77325-0CEA-4677-BDA6-9CDD99DE4F31}" type="sibTrans" cxnId="{BEC7F8A8-E1A3-483F-A691-B030E001DEA1}">
      <dgm:prSet/>
      <dgm:spPr/>
      <dgm:t>
        <a:bodyPr/>
        <a:lstStyle/>
        <a:p>
          <a:endParaRPr lang="es-ES"/>
        </a:p>
      </dgm:t>
    </dgm:pt>
    <dgm:pt modelId="{85B7BABD-DCE8-48CF-8B0B-7A457BDBA81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Dialectico-crítica</a:t>
          </a:r>
          <a:endParaRPr lang="es-ES" sz="1600" b="1" dirty="0"/>
        </a:p>
      </dgm:t>
    </dgm:pt>
    <dgm:pt modelId="{409D7629-C67C-49AF-B928-4468DFDA2A1C}" type="parTrans" cxnId="{310BE584-6342-44AE-9DB6-6C95D7968BE8}">
      <dgm:prSet/>
      <dgm:spPr/>
      <dgm:t>
        <a:bodyPr/>
        <a:lstStyle/>
        <a:p>
          <a:endParaRPr lang="es-ES"/>
        </a:p>
      </dgm:t>
    </dgm:pt>
    <dgm:pt modelId="{D0AE9ABE-91AF-4600-8E87-DE273F6FDFF4}" type="sibTrans" cxnId="{310BE584-6342-44AE-9DB6-6C95D7968BE8}">
      <dgm:prSet/>
      <dgm:spPr/>
      <dgm:t>
        <a:bodyPr/>
        <a:lstStyle/>
        <a:p>
          <a:endParaRPr lang="es-ES"/>
        </a:p>
      </dgm:t>
    </dgm:pt>
    <dgm:pt modelId="{67A14264-059B-4F8A-AE7E-392C07891CE5}" type="pres">
      <dgm:prSet presAssocID="{B4168183-E244-4D22-A026-51A3626E1F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70201B-71FB-42BE-BA0E-F47D93525275}" type="pres">
      <dgm:prSet presAssocID="{3C2A99F4-C95E-4F54-BE3D-30F93574174F}" presName="composite" presStyleCnt="0"/>
      <dgm:spPr/>
      <dgm:t>
        <a:bodyPr/>
        <a:lstStyle/>
        <a:p>
          <a:endParaRPr lang="es-ES"/>
        </a:p>
      </dgm:t>
    </dgm:pt>
    <dgm:pt modelId="{0FBA0F96-3C78-4F99-A951-374DF37F11DE}" type="pres">
      <dgm:prSet presAssocID="{3C2A99F4-C95E-4F54-BE3D-30F93574174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CAB9A9-1698-47A3-970C-A9D9852DE4EE}" type="pres">
      <dgm:prSet presAssocID="{3C2A99F4-C95E-4F54-BE3D-30F93574174F}" presName="parSh" presStyleLbl="node1" presStyleIdx="0" presStyleCnt="3" custScaleX="123280"/>
      <dgm:spPr/>
      <dgm:t>
        <a:bodyPr/>
        <a:lstStyle/>
        <a:p>
          <a:endParaRPr lang="es-ES"/>
        </a:p>
      </dgm:t>
    </dgm:pt>
    <dgm:pt modelId="{B1836683-9346-48BE-BD5E-9D5EC893B8CF}" type="pres">
      <dgm:prSet presAssocID="{3C2A99F4-C95E-4F54-BE3D-30F93574174F}" presName="desTx" presStyleLbl="fgAcc1" presStyleIdx="0" presStyleCnt="3" custScaleX="110788" custScaleY="88075" custLinFactNeighborX="735" custLinFactNeighborY="-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24B928-27EA-4C46-80D7-594852560778}" type="pres">
      <dgm:prSet presAssocID="{6CCD0607-9454-49D7-82F9-D0789826A69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2285464-F07F-4B85-A145-E88B5D6045FA}" type="pres">
      <dgm:prSet presAssocID="{6CCD0607-9454-49D7-82F9-D0789826A69F}" presName="connTx" presStyleLbl="sibTrans2D1" presStyleIdx="0" presStyleCnt="2"/>
      <dgm:spPr/>
      <dgm:t>
        <a:bodyPr/>
        <a:lstStyle/>
        <a:p>
          <a:endParaRPr lang="es-ES"/>
        </a:p>
      </dgm:t>
    </dgm:pt>
    <dgm:pt modelId="{A7E15D69-0CDE-4F3C-9129-821F46DE2941}" type="pres">
      <dgm:prSet presAssocID="{4AFCEFFB-FE0D-4993-BA61-46D18F2B4DF7}" presName="composite" presStyleCnt="0"/>
      <dgm:spPr/>
      <dgm:t>
        <a:bodyPr/>
        <a:lstStyle/>
        <a:p>
          <a:endParaRPr lang="es-ES"/>
        </a:p>
      </dgm:t>
    </dgm:pt>
    <dgm:pt modelId="{AB2376CC-E639-468F-83DD-FFF68DA5A7B2}" type="pres">
      <dgm:prSet presAssocID="{4AFCEFFB-FE0D-4993-BA61-46D18F2B4DF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4CFA6-486D-4A26-A373-277C49F536EA}" type="pres">
      <dgm:prSet presAssocID="{4AFCEFFB-FE0D-4993-BA61-46D18F2B4DF7}" presName="parSh" presStyleLbl="node1" presStyleIdx="1" presStyleCnt="3" custScaleX="123197"/>
      <dgm:spPr/>
      <dgm:t>
        <a:bodyPr/>
        <a:lstStyle/>
        <a:p>
          <a:endParaRPr lang="es-ES"/>
        </a:p>
      </dgm:t>
    </dgm:pt>
    <dgm:pt modelId="{6C9A3676-2EA8-4405-92BE-394F4591DFEE}" type="pres">
      <dgm:prSet presAssocID="{4AFCEFFB-FE0D-4993-BA61-46D18F2B4DF7}" presName="desTx" presStyleLbl="fgAcc1" presStyleIdx="1" presStyleCnt="3" custScaleX="126274" custScaleY="85010" custLinFactNeighborX="735" custLinFactNeighborY="-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75CBEB-AD30-4CF1-BA37-6A084E242D21}" type="pres">
      <dgm:prSet presAssocID="{CFE23E28-CD85-4B04-ADD5-34EC9A3894E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75B2A12-0C0B-4509-A5D7-18274D86ED13}" type="pres">
      <dgm:prSet presAssocID="{CFE23E28-CD85-4B04-ADD5-34EC9A3894E7}" presName="connTx" presStyleLbl="sibTrans2D1" presStyleIdx="1" presStyleCnt="2"/>
      <dgm:spPr/>
      <dgm:t>
        <a:bodyPr/>
        <a:lstStyle/>
        <a:p>
          <a:endParaRPr lang="es-ES"/>
        </a:p>
      </dgm:t>
    </dgm:pt>
    <dgm:pt modelId="{7D7B1A83-2BF4-4FBA-A1C1-65012AE668A0}" type="pres">
      <dgm:prSet presAssocID="{C63207F0-0C9E-49FC-B9CD-44AE95C4B50F}" presName="composite" presStyleCnt="0"/>
      <dgm:spPr/>
      <dgm:t>
        <a:bodyPr/>
        <a:lstStyle/>
        <a:p>
          <a:endParaRPr lang="es-ES"/>
        </a:p>
      </dgm:t>
    </dgm:pt>
    <dgm:pt modelId="{6AE881AA-3363-47C7-868F-442361E6BA9A}" type="pres">
      <dgm:prSet presAssocID="{C63207F0-0C9E-49FC-B9CD-44AE95C4B50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0965C-E927-4E4A-AF7F-6CD1AA02F6CA}" type="pres">
      <dgm:prSet presAssocID="{C63207F0-0C9E-49FC-B9CD-44AE95C4B50F}" presName="parSh" presStyleLbl="node1" presStyleIdx="2" presStyleCnt="3"/>
      <dgm:spPr/>
      <dgm:t>
        <a:bodyPr/>
        <a:lstStyle/>
        <a:p>
          <a:endParaRPr lang="es-ES"/>
        </a:p>
      </dgm:t>
    </dgm:pt>
    <dgm:pt modelId="{9071C58A-DC57-4899-90D6-895ADF6E1A02}" type="pres">
      <dgm:prSet presAssocID="{C63207F0-0C9E-49FC-B9CD-44AE95C4B50F}" presName="desTx" presStyleLbl="fgAcc1" presStyleIdx="2" presStyleCnt="3" custScaleY="81698" custLinFactNeighborX="735" custLinFactNeighborY="-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0BE584-6342-44AE-9DB6-6C95D7968BE8}" srcId="{C63207F0-0C9E-49FC-B9CD-44AE95C4B50F}" destId="{85B7BABD-DCE8-48CF-8B0B-7A457BDBA814}" srcOrd="1" destOrd="0" parTransId="{409D7629-C67C-49AF-B928-4468DFDA2A1C}" sibTransId="{D0AE9ABE-91AF-4600-8E87-DE273F6FDFF4}"/>
    <dgm:cxn modelId="{11C74DAF-F329-443E-B7B0-897868C1F977}" type="presOf" srcId="{CFE23E28-CD85-4B04-ADD5-34EC9A3894E7}" destId="{EA75CBEB-AD30-4CF1-BA37-6A084E242D21}" srcOrd="0" destOrd="0" presId="urn:microsoft.com/office/officeart/2005/8/layout/process3"/>
    <dgm:cxn modelId="{BEC7F8A8-E1A3-483F-A691-B030E001DEA1}" srcId="{4AFCEFFB-FE0D-4993-BA61-46D18F2B4DF7}" destId="{59701D91-0A70-4B69-ABBA-47B508A2F969}" srcOrd="1" destOrd="0" parTransId="{78699123-09F9-4717-86E5-3D0750CC142C}" sibTransId="{82A77325-0CEA-4677-BDA6-9CDD99DE4F31}"/>
    <dgm:cxn modelId="{D5B48353-604A-4625-BE9C-7B7F71A66CB9}" type="presOf" srcId="{CFE23E28-CD85-4B04-ADD5-34EC9A3894E7}" destId="{A75B2A12-0C0B-4509-A5D7-18274D86ED13}" srcOrd="1" destOrd="0" presId="urn:microsoft.com/office/officeart/2005/8/layout/process3"/>
    <dgm:cxn modelId="{1276F3A5-DD28-4F26-A5DA-D8C9810BC1C8}" srcId="{3C2A99F4-C95E-4F54-BE3D-30F93574174F}" destId="{645DA5F0-7F03-41CA-8FA5-A29937CA0E08}" srcOrd="2" destOrd="0" parTransId="{13BA3C7D-40F6-41C3-9BD8-59A989551D84}" sibTransId="{C5AEC3DA-AF71-4548-96D9-213DE238A1A7}"/>
    <dgm:cxn modelId="{2E41BFD0-7087-4E48-B189-110F0C388E16}" type="presOf" srcId="{6CCD0607-9454-49D7-82F9-D0789826A69F}" destId="{52285464-F07F-4B85-A145-E88B5D6045FA}" srcOrd="1" destOrd="0" presId="urn:microsoft.com/office/officeart/2005/8/layout/process3"/>
    <dgm:cxn modelId="{DE8CD089-C52A-4222-B2BC-C167D3FA472B}" type="presOf" srcId="{4AFCEFFB-FE0D-4993-BA61-46D18F2B4DF7}" destId="{AB2376CC-E639-468F-83DD-FFF68DA5A7B2}" srcOrd="0" destOrd="0" presId="urn:microsoft.com/office/officeart/2005/8/layout/process3"/>
    <dgm:cxn modelId="{C76C2E25-ADAA-4162-90BE-721CC19FF4D1}" srcId="{B4168183-E244-4D22-A026-51A3626E1F79}" destId="{C63207F0-0C9E-49FC-B9CD-44AE95C4B50F}" srcOrd="2" destOrd="0" parTransId="{584887EF-EEC3-42A9-BB26-455992056F62}" sibTransId="{073764D5-A146-4332-9AFB-9BB9D9B8A4B6}"/>
    <dgm:cxn modelId="{DAF82986-DD32-4CD2-B898-E5BCFE35ADBF}" srcId="{C63207F0-0C9E-49FC-B9CD-44AE95C4B50F}" destId="{EB08E05A-17FA-47A3-A238-451F0DAD8983}" srcOrd="0" destOrd="0" parTransId="{A44FE123-5F18-472B-9661-639C00A7C6BE}" sibTransId="{88825757-C882-4D76-B483-B2C4E40F339A}"/>
    <dgm:cxn modelId="{215AE313-2D48-4FAD-A18F-18D8915B90B4}" srcId="{B4168183-E244-4D22-A026-51A3626E1F79}" destId="{4AFCEFFB-FE0D-4993-BA61-46D18F2B4DF7}" srcOrd="1" destOrd="0" parTransId="{618EC13A-C267-4AD6-992B-2C9C5F0BC064}" sibTransId="{CFE23E28-CD85-4B04-ADD5-34EC9A3894E7}"/>
    <dgm:cxn modelId="{1877B046-FE1A-41E5-A8D1-10A7BB1EE7CD}" type="presOf" srcId="{59701D91-0A70-4B69-ABBA-47B508A2F969}" destId="{6C9A3676-2EA8-4405-92BE-394F4591DFEE}" srcOrd="0" destOrd="1" presId="urn:microsoft.com/office/officeart/2005/8/layout/process3"/>
    <dgm:cxn modelId="{F273A222-DA1B-4172-8F74-962FB0185B7E}" srcId="{4AFCEFFB-FE0D-4993-BA61-46D18F2B4DF7}" destId="{7BCFF092-1FA9-4990-8C28-2483AE59109A}" srcOrd="0" destOrd="0" parTransId="{1631787D-63F4-4A7D-99BA-E4CC69E368EB}" sibTransId="{1932946C-7DD3-46C5-8C1B-A347D76646B5}"/>
    <dgm:cxn modelId="{FC2BEAF5-F9D9-473A-9A6D-1D182177474F}" type="presOf" srcId="{4AFCEFFB-FE0D-4993-BA61-46D18F2B4DF7}" destId="{58C4CFA6-486D-4A26-A373-277C49F536EA}" srcOrd="1" destOrd="0" presId="urn:microsoft.com/office/officeart/2005/8/layout/process3"/>
    <dgm:cxn modelId="{514029EA-0EF0-4837-BEFA-8ACC11A7D869}" type="presOf" srcId="{6CCD0607-9454-49D7-82F9-D0789826A69F}" destId="{9A24B928-27EA-4C46-80D7-594852560778}" srcOrd="0" destOrd="0" presId="urn:microsoft.com/office/officeart/2005/8/layout/process3"/>
    <dgm:cxn modelId="{0F98D85D-4D58-4CA0-BBCD-3F79C01666D8}" type="presOf" srcId="{3C2A99F4-C95E-4F54-BE3D-30F93574174F}" destId="{0FBA0F96-3C78-4F99-A951-374DF37F11DE}" srcOrd="0" destOrd="0" presId="urn:microsoft.com/office/officeart/2005/8/layout/process3"/>
    <dgm:cxn modelId="{70D350C3-776F-4C10-A8DF-79CE948FD7F7}" type="presOf" srcId="{7BCFF092-1FA9-4990-8C28-2483AE59109A}" destId="{6C9A3676-2EA8-4405-92BE-394F4591DFEE}" srcOrd="0" destOrd="0" presId="urn:microsoft.com/office/officeart/2005/8/layout/process3"/>
    <dgm:cxn modelId="{1E1F702A-3849-4968-A52F-F983D342E111}" srcId="{B4168183-E244-4D22-A026-51A3626E1F79}" destId="{3C2A99F4-C95E-4F54-BE3D-30F93574174F}" srcOrd="0" destOrd="0" parTransId="{04D35BE9-2CEF-40E5-841E-12AAB0792DE0}" sibTransId="{6CCD0607-9454-49D7-82F9-D0789826A69F}"/>
    <dgm:cxn modelId="{81398D4F-F198-4C21-881C-845265138756}" type="presOf" srcId="{EB08E05A-17FA-47A3-A238-451F0DAD8983}" destId="{9071C58A-DC57-4899-90D6-895ADF6E1A02}" srcOrd="0" destOrd="0" presId="urn:microsoft.com/office/officeart/2005/8/layout/process3"/>
    <dgm:cxn modelId="{A890FEA3-21BC-4A4C-BB99-EE9D327D2852}" type="presOf" srcId="{645DA5F0-7F03-41CA-8FA5-A29937CA0E08}" destId="{B1836683-9346-48BE-BD5E-9D5EC893B8CF}" srcOrd="0" destOrd="2" presId="urn:microsoft.com/office/officeart/2005/8/layout/process3"/>
    <dgm:cxn modelId="{DF43210A-483D-4098-A617-3BE0043B8E61}" type="presOf" srcId="{C63207F0-0C9E-49FC-B9CD-44AE95C4B50F}" destId="{6AE881AA-3363-47C7-868F-442361E6BA9A}" srcOrd="0" destOrd="0" presId="urn:microsoft.com/office/officeart/2005/8/layout/process3"/>
    <dgm:cxn modelId="{C36B8DB1-442D-4E4A-A55D-F0C31D795335}" type="presOf" srcId="{85B7BABD-DCE8-48CF-8B0B-7A457BDBA814}" destId="{9071C58A-DC57-4899-90D6-895ADF6E1A02}" srcOrd="0" destOrd="1" presId="urn:microsoft.com/office/officeart/2005/8/layout/process3"/>
    <dgm:cxn modelId="{D265F028-EE67-4123-8510-D54DD1B2E0A7}" type="presOf" srcId="{C63207F0-0C9E-49FC-B9CD-44AE95C4B50F}" destId="{3F40965C-E927-4E4A-AF7F-6CD1AA02F6CA}" srcOrd="1" destOrd="0" presId="urn:microsoft.com/office/officeart/2005/8/layout/process3"/>
    <dgm:cxn modelId="{4C7144F4-2821-4E1D-9CF9-7CDAF9E52212}" type="presOf" srcId="{CB6AA7DD-E6CA-4BB1-B375-82FC209ACC0C}" destId="{B1836683-9346-48BE-BD5E-9D5EC893B8CF}" srcOrd="0" destOrd="1" presId="urn:microsoft.com/office/officeart/2005/8/layout/process3"/>
    <dgm:cxn modelId="{38752BA8-6C44-4591-AC49-90C0D2F1D31A}" srcId="{3C2A99F4-C95E-4F54-BE3D-30F93574174F}" destId="{70CD8469-A589-47FE-930C-236166C6B11D}" srcOrd="0" destOrd="0" parTransId="{0A527FD8-E5F0-4D3D-A4F4-A98C59004DD0}" sibTransId="{120F64C1-22B7-448F-A986-7A742C95270F}"/>
    <dgm:cxn modelId="{F6FC0DA4-D03E-4D63-9D59-9828F7F68EBA}" type="presOf" srcId="{70CD8469-A589-47FE-930C-236166C6B11D}" destId="{B1836683-9346-48BE-BD5E-9D5EC893B8CF}" srcOrd="0" destOrd="0" presId="urn:microsoft.com/office/officeart/2005/8/layout/process3"/>
    <dgm:cxn modelId="{BA046176-1210-4BD0-A12D-AF676136AA23}" type="presOf" srcId="{B4168183-E244-4D22-A026-51A3626E1F79}" destId="{67A14264-059B-4F8A-AE7E-392C07891CE5}" srcOrd="0" destOrd="0" presId="urn:microsoft.com/office/officeart/2005/8/layout/process3"/>
    <dgm:cxn modelId="{4567E0D4-AFAC-463A-A788-13F98E568FA8}" type="presOf" srcId="{3C2A99F4-C95E-4F54-BE3D-30F93574174F}" destId="{59CAB9A9-1698-47A3-970C-A9D9852DE4EE}" srcOrd="1" destOrd="0" presId="urn:microsoft.com/office/officeart/2005/8/layout/process3"/>
    <dgm:cxn modelId="{51B42BF0-8B40-4985-A2E5-B88CD3DEBD11}" srcId="{3C2A99F4-C95E-4F54-BE3D-30F93574174F}" destId="{CB6AA7DD-E6CA-4BB1-B375-82FC209ACC0C}" srcOrd="1" destOrd="0" parTransId="{E5243DD6-DBE1-4FF6-A8A4-6769F0EA9FE9}" sibTransId="{573EB89A-D361-4A75-88E6-65C992A77773}"/>
    <dgm:cxn modelId="{5B202450-FBE8-4092-BDFB-F71109DA9E98}" type="presParOf" srcId="{67A14264-059B-4F8A-AE7E-392C07891CE5}" destId="{0A70201B-71FB-42BE-BA0E-F47D93525275}" srcOrd="0" destOrd="0" presId="urn:microsoft.com/office/officeart/2005/8/layout/process3"/>
    <dgm:cxn modelId="{4C25F489-CA41-481B-92A8-9553090BD9EC}" type="presParOf" srcId="{0A70201B-71FB-42BE-BA0E-F47D93525275}" destId="{0FBA0F96-3C78-4F99-A951-374DF37F11DE}" srcOrd="0" destOrd="0" presId="urn:microsoft.com/office/officeart/2005/8/layout/process3"/>
    <dgm:cxn modelId="{AD201E18-2E50-4489-BB94-122578C4FB06}" type="presParOf" srcId="{0A70201B-71FB-42BE-BA0E-F47D93525275}" destId="{59CAB9A9-1698-47A3-970C-A9D9852DE4EE}" srcOrd="1" destOrd="0" presId="urn:microsoft.com/office/officeart/2005/8/layout/process3"/>
    <dgm:cxn modelId="{E0369DFF-0BA0-4A3D-A735-5B58D678C316}" type="presParOf" srcId="{0A70201B-71FB-42BE-BA0E-F47D93525275}" destId="{B1836683-9346-48BE-BD5E-9D5EC893B8CF}" srcOrd="2" destOrd="0" presId="urn:microsoft.com/office/officeart/2005/8/layout/process3"/>
    <dgm:cxn modelId="{BEE2CBCC-61CD-4BF3-A34C-BCFFD890A516}" type="presParOf" srcId="{67A14264-059B-4F8A-AE7E-392C07891CE5}" destId="{9A24B928-27EA-4C46-80D7-594852560778}" srcOrd="1" destOrd="0" presId="urn:microsoft.com/office/officeart/2005/8/layout/process3"/>
    <dgm:cxn modelId="{57550B37-EE67-48C3-8097-0EF55C03C5AF}" type="presParOf" srcId="{9A24B928-27EA-4C46-80D7-594852560778}" destId="{52285464-F07F-4B85-A145-E88B5D6045FA}" srcOrd="0" destOrd="0" presId="urn:microsoft.com/office/officeart/2005/8/layout/process3"/>
    <dgm:cxn modelId="{D5AA447E-7150-4B03-8754-3093AAC35F23}" type="presParOf" srcId="{67A14264-059B-4F8A-AE7E-392C07891CE5}" destId="{A7E15D69-0CDE-4F3C-9129-821F46DE2941}" srcOrd="2" destOrd="0" presId="urn:microsoft.com/office/officeart/2005/8/layout/process3"/>
    <dgm:cxn modelId="{931F017F-FEF9-4E74-8175-1AEB60C30ED3}" type="presParOf" srcId="{A7E15D69-0CDE-4F3C-9129-821F46DE2941}" destId="{AB2376CC-E639-468F-83DD-FFF68DA5A7B2}" srcOrd="0" destOrd="0" presId="urn:microsoft.com/office/officeart/2005/8/layout/process3"/>
    <dgm:cxn modelId="{6410DBB2-7202-44CC-B83F-52A59D1E4519}" type="presParOf" srcId="{A7E15D69-0CDE-4F3C-9129-821F46DE2941}" destId="{58C4CFA6-486D-4A26-A373-277C49F536EA}" srcOrd="1" destOrd="0" presId="urn:microsoft.com/office/officeart/2005/8/layout/process3"/>
    <dgm:cxn modelId="{529C9D5E-F8EB-4E78-8DCC-7ABFEF74E94D}" type="presParOf" srcId="{A7E15D69-0CDE-4F3C-9129-821F46DE2941}" destId="{6C9A3676-2EA8-4405-92BE-394F4591DFEE}" srcOrd="2" destOrd="0" presId="urn:microsoft.com/office/officeart/2005/8/layout/process3"/>
    <dgm:cxn modelId="{EA2F1A26-4357-4DF3-8969-5D99905545F8}" type="presParOf" srcId="{67A14264-059B-4F8A-AE7E-392C07891CE5}" destId="{EA75CBEB-AD30-4CF1-BA37-6A084E242D21}" srcOrd="3" destOrd="0" presId="urn:microsoft.com/office/officeart/2005/8/layout/process3"/>
    <dgm:cxn modelId="{288B7A18-2753-4CF8-B683-B28807B7B13E}" type="presParOf" srcId="{EA75CBEB-AD30-4CF1-BA37-6A084E242D21}" destId="{A75B2A12-0C0B-4509-A5D7-18274D86ED13}" srcOrd="0" destOrd="0" presId="urn:microsoft.com/office/officeart/2005/8/layout/process3"/>
    <dgm:cxn modelId="{E0EA024F-DC92-407B-BB63-2802DC7F3FF9}" type="presParOf" srcId="{67A14264-059B-4F8A-AE7E-392C07891CE5}" destId="{7D7B1A83-2BF4-4FBA-A1C1-65012AE668A0}" srcOrd="4" destOrd="0" presId="urn:microsoft.com/office/officeart/2005/8/layout/process3"/>
    <dgm:cxn modelId="{773D6F33-47DF-454C-81E5-27D1E451566A}" type="presParOf" srcId="{7D7B1A83-2BF4-4FBA-A1C1-65012AE668A0}" destId="{6AE881AA-3363-47C7-868F-442361E6BA9A}" srcOrd="0" destOrd="0" presId="urn:microsoft.com/office/officeart/2005/8/layout/process3"/>
    <dgm:cxn modelId="{3BCC719C-CB44-424B-ADB8-076696532FEE}" type="presParOf" srcId="{7D7B1A83-2BF4-4FBA-A1C1-65012AE668A0}" destId="{3F40965C-E927-4E4A-AF7F-6CD1AA02F6CA}" srcOrd="1" destOrd="0" presId="urn:microsoft.com/office/officeart/2005/8/layout/process3"/>
    <dgm:cxn modelId="{8BC41C57-353A-4F92-AE7A-33BEE77C780A}" type="presParOf" srcId="{7D7B1A83-2BF4-4FBA-A1C1-65012AE668A0}" destId="{9071C58A-DC57-4899-90D6-895ADF6E1A02}" srcOrd="2" destOrd="0" presId="urn:microsoft.com/office/officeart/2005/8/layout/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655E44-94BA-4A16-B422-F93D8D895F0E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BB7729F-E284-4AEE-90DC-702D679550DD}">
      <dgm:prSet phldrT="[Texto]"/>
      <dgm:spPr/>
      <dgm:t>
        <a:bodyPr/>
        <a:lstStyle/>
        <a:p>
          <a:endParaRPr lang="es-ES" dirty="0"/>
        </a:p>
      </dgm:t>
    </dgm:pt>
    <dgm:pt modelId="{9D10EEE5-AABC-4D58-B617-403DF9747B0B}" type="parTrans" cxnId="{C1D033FE-2675-40F3-86AB-665E1A8B6B5D}">
      <dgm:prSet/>
      <dgm:spPr/>
      <dgm:t>
        <a:bodyPr/>
        <a:lstStyle/>
        <a:p>
          <a:endParaRPr lang="es-ES"/>
        </a:p>
      </dgm:t>
    </dgm:pt>
    <dgm:pt modelId="{FE9E477E-5947-403F-BB99-486B0F38E25B}" type="sibTrans" cxnId="{C1D033FE-2675-40F3-86AB-665E1A8B6B5D}">
      <dgm:prSet/>
      <dgm:spPr/>
      <dgm:t>
        <a:bodyPr/>
        <a:lstStyle/>
        <a:p>
          <a:endParaRPr lang="es-ES"/>
        </a:p>
      </dgm:t>
    </dgm:pt>
    <dgm:pt modelId="{B69EF21B-99EA-4258-98E4-55C9F3F0E5CB}">
      <dgm:prSet phldrT="[Texto]" custT="1"/>
      <dgm:spPr/>
      <dgm:t>
        <a:bodyPr/>
        <a:lstStyle/>
        <a:p>
          <a:r>
            <a:rPr lang="es-MX" sz="2000" b="1" kern="1300" spc="10" baseline="0" dirty="0" smtClean="0"/>
            <a:t>Estilos de vida saludable</a:t>
          </a:r>
          <a:endParaRPr lang="es-ES" sz="2000" b="1" kern="1300" spc="10" baseline="0" dirty="0"/>
        </a:p>
      </dgm:t>
    </dgm:pt>
    <dgm:pt modelId="{4AE21E8A-A095-4BF9-A2CC-C4E8D710C85D}" type="parTrans" cxnId="{7E89CEEB-4D93-4162-BA99-525B4522D983}">
      <dgm:prSet/>
      <dgm:spPr/>
      <dgm:t>
        <a:bodyPr/>
        <a:lstStyle/>
        <a:p>
          <a:endParaRPr lang="es-ES"/>
        </a:p>
      </dgm:t>
    </dgm:pt>
    <dgm:pt modelId="{A27F255E-29DE-41FD-BE3C-371A38B35880}" type="sibTrans" cxnId="{7E89CEEB-4D93-4162-BA99-525B4522D983}">
      <dgm:prSet/>
      <dgm:spPr/>
      <dgm:t>
        <a:bodyPr/>
        <a:lstStyle/>
        <a:p>
          <a:endParaRPr lang="es-ES"/>
        </a:p>
      </dgm:t>
    </dgm:pt>
    <dgm:pt modelId="{4301DE82-851A-4A6F-976F-C4662DCF37DB}">
      <dgm:prSet phldrT="[Texto]" custT="1"/>
      <dgm:spPr/>
      <dgm:t>
        <a:bodyPr/>
        <a:lstStyle/>
        <a:p>
          <a:endParaRPr lang="es-ES" sz="4400" b="1" dirty="0"/>
        </a:p>
      </dgm:t>
    </dgm:pt>
    <dgm:pt modelId="{E06C021D-D9C4-4603-A04E-33BB7D1DAECE}" type="parTrans" cxnId="{437060CA-E80C-4660-B480-31948B334B7E}">
      <dgm:prSet/>
      <dgm:spPr/>
      <dgm:t>
        <a:bodyPr/>
        <a:lstStyle/>
        <a:p>
          <a:endParaRPr lang="es-ES"/>
        </a:p>
      </dgm:t>
    </dgm:pt>
    <dgm:pt modelId="{2235E003-E12E-4283-AADA-A997F90F7466}" type="sibTrans" cxnId="{437060CA-E80C-4660-B480-31948B334B7E}">
      <dgm:prSet/>
      <dgm:spPr/>
      <dgm:t>
        <a:bodyPr/>
        <a:lstStyle/>
        <a:p>
          <a:endParaRPr lang="es-ES"/>
        </a:p>
      </dgm:t>
    </dgm:pt>
    <dgm:pt modelId="{5CFE6F8B-606C-47AB-B7B2-2FCE9657A2E1}">
      <dgm:prSet phldrT="[Texto]" custT="1"/>
      <dgm:spPr/>
      <dgm:t>
        <a:bodyPr/>
        <a:lstStyle/>
        <a:p>
          <a:r>
            <a:rPr lang="es-MX" sz="2000" b="1" dirty="0" smtClean="0"/>
            <a:t>Prevención de enfermedad</a:t>
          </a:r>
          <a:endParaRPr lang="es-ES" sz="2000" b="1" dirty="0"/>
        </a:p>
      </dgm:t>
    </dgm:pt>
    <dgm:pt modelId="{7EF0221E-C887-4D01-8B05-3A7A7D683F5F}" type="parTrans" cxnId="{701F1FDD-3C3E-4980-80DE-AC13C894C9DE}">
      <dgm:prSet/>
      <dgm:spPr/>
      <dgm:t>
        <a:bodyPr/>
        <a:lstStyle/>
        <a:p>
          <a:endParaRPr lang="es-ES"/>
        </a:p>
      </dgm:t>
    </dgm:pt>
    <dgm:pt modelId="{5950AB6D-5A1F-42D7-90CD-952A2AF2D0D6}" type="sibTrans" cxnId="{701F1FDD-3C3E-4980-80DE-AC13C894C9DE}">
      <dgm:prSet/>
      <dgm:spPr/>
      <dgm:t>
        <a:bodyPr/>
        <a:lstStyle/>
        <a:p>
          <a:endParaRPr lang="es-ES"/>
        </a:p>
      </dgm:t>
    </dgm:pt>
    <dgm:pt modelId="{6EE80814-4E26-4685-A6F5-1E49ED0BBC45}">
      <dgm:prSet phldrT="[Texto]" custT="1"/>
      <dgm:spPr/>
      <dgm:t>
        <a:bodyPr/>
        <a:lstStyle/>
        <a:p>
          <a:r>
            <a:rPr lang="es-MX" sz="2000" b="1" dirty="0" smtClean="0"/>
            <a:t>Educación para la salud</a:t>
          </a:r>
          <a:endParaRPr lang="es-ES" sz="2000" b="1" dirty="0"/>
        </a:p>
      </dgm:t>
    </dgm:pt>
    <dgm:pt modelId="{09F5669F-14C5-40DF-8BAB-19E2033057D4}" type="parTrans" cxnId="{1C1F49E3-BFC0-435B-BC5F-13741CDCE2CF}">
      <dgm:prSet/>
      <dgm:spPr/>
      <dgm:t>
        <a:bodyPr/>
        <a:lstStyle/>
        <a:p>
          <a:endParaRPr lang="es-ES"/>
        </a:p>
      </dgm:t>
    </dgm:pt>
    <dgm:pt modelId="{6BF374CA-93DE-4C91-A527-312292B31F89}" type="sibTrans" cxnId="{1C1F49E3-BFC0-435B-BC5F-13741CDCE2CF}">
      <dgm:prSet/>
      <dgm:spPr/>
      <dgm:t>
        <a:bodyPr/>
        <a:lstStyle/>
        <a:p>
          <a:endParaRPr lang="es-ES"/>
        </a:p>
      </dgm:t>
    </dgm:pt>
    <dgm:pt modelId="{C8FD7C2B-7CA6-41D5-999C-1D8E17170171}">
      <dgm:prSet phldrT="[Texto]" custT="1"/>
      <dgm:spPr/>
      <dgm:t>
        <a:bodyPr/>
        <a:lstStyle/>
        <a:p>
          <a:r>
            <a:rPr lang="es-MX" sz="4400" b="1" dirty="0" smtClean="0"/>
            <a:t> </a:t>
          </a:r>
          <a:endParaRPr lang="es-ES" sz="4400" b="1" dirty="0"/>
        </a:p>
      </dgm:t>
    </dgm:pt>
    <dgm:pt modelId="{F99CA3C8-D437-40A3-9A22-A4E7F412EADB}" type="parTrans" cxnId="{9E3A1DF7-4FE4-47F2-A360-955741169DBD}">
      <dgm:prSet/>
      <dgm:spPr/>
      <dgm:t>
        <a:bodyPr/>
        <a:lstStyle/>
        <a:p>
          <a:endParaRPr lang="es-ES"/>
        </a:p>
      </dgm:t>
    </dgm:pt>
    <dgm:pt modelId="{D0DC3427-EE7E-4498-9F94-6F77238CA6C6}" type="sibTrans" cxnId="{9E3A1DF7-4FE4-47F2-A360-955741169DBD}">
      <dgm:prSet/>
      <dgm:spPr/>
      <dgm:t>
        <a:bodyPr/>
        <a:lstStyle/>
        <a:p>
          <a:endParaRPr lang="es-ES"/>
        </a:p>
      </dgm:t>
    </dgm:pt>
    <dgm:pt modelId="{78CB6D75-FBC3-49E3-B27C-F66F69E5BAF9}">
      <dgm:prSet phldrT="[Texto]" custT="1"/>
      <dgm:spPr/>
      <dgm:t>
        <a:bodyPr/>
        <a:lstStyle/>
        <a:p>
          <a:r>
            <a:rPr lang="es-MX" sz="2000" b="1" dirty="0" smtClean="0"/>
            <a:t>Acompañamiento de vida</a:t>
          </a:r>
          <a:endParaRPr lang="es-ES" sz="2000" b="1" dirty="0"/>
        </a:p>
      </dgm:t>
    </dgm:pt>
    <dgm:pt modelId="{80DB3451-3685-4166-9501-1516A03A8E8C}" type="parTrans" cxnId="{13DE3455-C709-407A-8C3A-E2E2FE9E2EAE}">
      <dgm:prSet/>
      <dgm:spPr/>
      <dgm:t>
        <a:bodyPr/>
        <a:lstStyle/>
        <a:p>
          <a:endParaRPr lang="es-ES"/>
        </a:p>
      </dgm:t>
    </dgm:pt>
    <dgm:pt modelId="{1860AE62-2FC6-445D-B3C2-7F6AD4AE1B40}" type="sibTrans" cxnId="{13DE3455-C709-407A-8C3A-E2E2FE9E2EAE}">
      <dgm:prSet/>
      <dgm:spPr/>
      <dgm:t>
        <a:bodyPr/>
        <a:lstStyle/>
        <a:p>
          <a:endParaRPr lang="es-ES"/>
        </a:p>
      </dgm:t>
    </dgm:pt>
    <dgm:pt modelId="{0E7406EC-553F-4D91-BA12-863F8EC7FED9}">
      <dgm:prSet phldrT="[Texto]" custT="1"/>
      <dgm:spPr/>
      <dgm:t>
        <a:bodyPr/>
        <a:lstStyle/>
        <a:p>
          <a:r>
            <a:rPr lang="es-MX" sz="2000" b="1" kern="1300" spc="10" baseline="0" dirty="0" smtClean="0"/>
            <a:t>Promoción de la salud</a:t>
          </a:r>
          <a:endParaRPr lang="es-ES" sz="2000" b="1" kern="1300" spc="10" baseline="0" dirty="0"/>
        </a:p>
      </dgm:t>
    </dgm:pt>
    <dgm:pt modelId="{D4A615C5-89FD-46F4-A7DE-50A8F3F5F27D}" type="parTrans" cxnId="{A2CC1373-3B20-4A50-8F2C-6EF545B791B9}">
      <dgm:prSet/>
      <dgm:spPr/>
      <dgm:t>
        <a:bodyPr/>
        <a:lstStyle/>
        <a:p>
          <a:endParaRPr lang="es-ES"/>
        </a:p>
      </dgm:t>
    </dgm:pt>
    <dgm:pt modelId="{FC2EA47B-FC1F-4B98-8461-AA5EBD1AA97F}" type="sibTrans" cxnId="{A2CC1373-3B20-4A50-8F2C-6EF545B791B9}">
      <dgm:prSet/>
      <dgm:spPr/>
      <dgm:t>
        <a:bodyPr/>
        <a:lstStyle/>
        <a:p>
          <a:endParaRPr lang="es-ES"/>
        </a:p>
      </dgm:t>
    </dgm:pt>
    <dgm:pt modelId="{1D7E75FC-2C42-40C9-B9A2-ADB939E801E9}" type="pres">
      <dgm:prSet presAssocID="{63655E44-94BA-4A16-B422-F93D8D895F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F2E89E-7563-4B1D-8602-95A67949677E}" type="pres">
      <dgm:prSet presAssocID="{EBB7729F-E284-4AEE-90DC-702D679550DD}" presName="composite" presStyleCnt="0"/>
      <dgm:spPr/>
    </dgm:pt>
    <dgm:pt modelId="{938BDE6C-595B-4C1B-BD53-5E7A54EBBBBB}" type="pres">
      <dgm:prSet presAssocID="{EBB7729F-E284-4AEE-90DC-702D679550D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D8A56E-86EF-462A-9B31-7CC23909528D}" type="pres">
      <dgm:prSet presAssocID="{EBB7729F-E284-4AEE-90DC-702D679550DD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FDACAA-E4F6-4C7E-A000-137B37A9E311}" type="pres">
      <dgm:prSet presAssocID="{FE9E477E-5947-403F-BB99-486B0F38E25B}" presName="space" presStyleCnt="0"/>
      <dgm:spPr/>
    </dgm:pt>
    <dgm:pt modelId="{F00A14C9-0D75-4913-B090-02502DB28A9A}" type="pres">
      <dgm:prSet presAssocID="{4301DE82-851A-4A6F-976F-C4662DCF37DB}" presName="composite" presStyleCnt="0"/>
      <dgm:spPr/>
    </dgm:pt>
    <dgm:pt modelId="{DFC81CBA-6D59-4D90-ACC0-F1B51CA915C1}" type="pres">
      <dgm:prSet presAssocID="{4301DE82-851A-4A6F-976F-C4662DCF37D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257C87-EDB3-482D-A6B2-63E37BF87439}" type="pres">
      <dgm:prSet presAssocID="{4301DE82-851A-4A6F-976F-C4662DCF37DB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D3DBBD-65F3-43E0-B2C5-0D133AFA32B2}" type="pres">
      <dgm:prSet presAssocID="{2235E003-E12E-4283-AADA-A997F90F7466}" presName="space" presStyleCnt="0"/>
      <dgm:spPr/>
    </dgm:pt>
    <dgm:pt modelId="{C6EBA4E5-7A36-4A65-B33B-63267E7785B5}" type="pres">
      <dgm:prSet presAssocID="{C8FD7C2B-7CA6-41D5-999C-1D8E17170171}" presName="composite" presStyleCnt="0"/>
      <dgm:spPr/>
    </dgm:pt>
    <dgm:pt modelId="{6AA95E92-EB39-49BA-93AF-B461E5C4D08A}" type="pres">
      <dgm:prSet presAssocID="{C8FD7C2B-7CA6-41D5-999C-1D8E17170171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58C6EC-B88D-497B-9E72-3CDA951B17FC}" type="pres">
      <dgm:prSet presAssocID="{C8FD7C2B-7CA6-41D5-999C-1D8E17170171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DC5667-F9C1-4332-B370-968BE0731BE2}" type="presOf" srcId="{0E7406EC-553F-4D91-BA12-863F8EC7FED9}" destId="{58D8A56E-86EF-462A-9B31-7CC23909528D}" srcOrd="0" destOrd="1" presId="urn:microsoft.com/office/officeart/2005/8/layout/chevron1"/>
    <dgm:cxn modelId="{8D4AA681-E70F-4981-9F0F-BB6313EAD8D7}" type="presOf" srcId="{4301DE82-851A-4A6F-976F-C4662DCF37DB}" destId="{DFC81CBA-6D59-4D90-ACC0-F1B51CA915C1}" srcOrd="0" destOrd="0" presId="urn:microsoft.com/office/officeart/2005/8/layout/chevron1"/>
    <dgm:cxn modelId="{9E3A1DF7-4FE4-47F2-A360-955741169DBD}" srcId="{63655E44-94BA-4A16-B422-F93D8D895F0E}" destId="{C8FD7C2B-7CA6-41D5-999C-1D8E17170171}" srcOrd="2" destOrd="0" parTransId="{F99CA3C8-D437-40A3-9A22-A4E7F412EADB}" sibTransId="{D0DC3427-EE7E-4498-9F94-6F77238CA6C6}"/>
    <dgm:cxn modelId="{A2CC1373-3B20-4A50-8F2C-6EF545B791B9}" srcId="{EBB7729F-E284-4AEE-90DC-702D679550DD}" destId="{0E7406EC-553F-4D91-BA12-863F8EC7FED9}" srcOrd="1" destOrd="0" parTransId="{D4A615C5-89FD-46F4-A7DE-50A8F3F5F27D}" sibTransId="{FC2EA47B-FC1F-4B98-8461-AA5EBD1AA97F}"/>
    <dgm:cxn modelId="{701F1FDD-3C3E-4980-80DE-AC13C894C9DE}" srcId="{4301DE82-851A-4A6F-976F-C4662DCF37DB}" destId="{5CFE6F8B-606C-47AB-B7B2-2FCE9657A2E1}" srcOrd="0" destOrd="0" parTransId="{7EF0221E-C887-4D01-8B05-3A7A7D683F5F}" sibTransId="{5950AB6D-5A1F-42D7-90CD-952A2AF2D0D6}"/>
    <dgm:cxn modelId="{C1D033FE-2675-40F3-86AB-665E1A8B6B5D}" srcId="{63655E44-94BA-4A16-B422-F93D8D895F0E}" destId="{EBB7729F-E284-4AEE-90DC-702D679550DD}" srcOrd="0" destOrd="0" parTransId="{9D10EEE5-AABC-4D58-B617-403DF9747B0B}" sibTransId="{FE9E477E-5947-403F-BB99-486B0F38E25B}"/>
    <dgm:cxn modelId="{7E89CEEB-4D93-4162-BA99-525B4522D983}" srcId="{EBB7729F-E284-4AEE-90DC-702D679550DD}" destId="{B69EF21B-99EA-4258-98E4-55C9F3F0E5CB}" srcOrd="0" destOrd="0" parTransId="{4AE21E8A-A095-4BF9-A2CC-C4E8D710C85D}" sibTransId="{A27F255E-29DE-41FD-BE3C-371A38B35880}"/>
    <dgm:cxn modelId="{5F21F0FE-65FE-4A7C-94BF-299E2E4D8508}" type="presOf" srcId="{78CB6D75-FBC3-49E3-B27C-F66F69E5BAF9}" destId="{6258C6EC-B88D-497B-9E72-3CDA951B17FC}" srcOrd="0" destOrd="0" presId="urn:microsoft.com/office/officeart/2005/8/layout/chevron1"/>
    <dgm:cxn modelId="{40B2B797-C81D-4E80-980C-1F157800C8E8}" type="presOf" srcId="{5CFE6F8B-606C-47AB-B7B2-2FCE9657A2E1}" destId="{25257C87-EDB3-482D-A6B2-63E37BF87439}" srcOrd="0" destOrd="0" presId="urn:microsoft.com/office/officeart/2005/8/layout/chevron1"/>
    <dgm:cxn modelId="{12CC6E81-F93D-4F09-B688-0E8D9575B0A3}" type="presOf" srcId="{63655E44-94BA-4A16-B422-F93D8D895F0E}" destId="{1D7E75FC-2C42-40C9-B9A2-ADB939E801E9}" srcOrd="0" destOrd="0" presId="urn:microsoft.com/office/officeart/2005/8/layout/chevron1"/>
    <dgm:cxn modelId="{A884DDAD-62CC-499A-B167-B37217038FFB}" type="presOf" srcId="{C8FD7C2B-7CA6-41D5-999C-1D8E17170171}" destId="{6AA95E92-EB39-49BA-93AF-B461E5C4D08A}" srcOrd="0" destOrd="0" presId="urn:microsoft.com/office/officeart/2005/8/layout/chevron1"/>
    <dgm:cxn modelId="{D1084800-B042-4613-9F22-D7ECBB2DCA95}" type="presOf" srcId="{6EE80814-4E26-4685-A6F5-1E49ED0BBC45}" destId="{25257C87-EDB3-482D-A6B2-63E37BF87439}" srcOrd="0" destOrd="1" presId="urn:microsoft.com/office/officeart/2005/8/layout/chevron1"/>
    <dgm:cxn modelId="{13DE3455-C709-407A-8C3A-E2E2FE9E2EAE}" srcId="{C8FD7C2B-7CA6-41D5-999C-1D8E17170171}" destId="{78CB6D75-FBC3-49E3-B27C-F66F69E5BAF9}" srcOrd="0" destOrd="0" parTransId="{80DB3451-3685-4166-9501-1516A03A8E8C}" sibTransId="{1860AE62-2FC6-445D-B3C2-7F6AD4AE1B40}"/>
    <dgm:cxn modelId="{437060CA-E80C-4660-B480-31948B334B7E}" srcId="{63655E44-94BA-4A16-B422-F93D8D895F0E}" destId="{4301DE82-851A-4A6F-976F-C4662DCF37DB}" srcOrd="1" destOrd="0" parTransId="{E06C021D-D9C4-4603-A04E-33BB7D1DAECE}" sibTransId="{2235E003-E12E-4283-AADA-A997F90F7466}"/>
    <dgm:cxn modelId="{C40A1CA8-2ADE-4C63-9191-20A335226F9C}" type="presOf" srcId="{B69EF21B-99EA-4258-98E4-55C9F3F0E5CB}" destId="{58D8A56E-86EF-462A-9B31-7CC23909528D}" srcOrd="0" destOrd="0" presId="urn:microsoft.com/office/officeart/2005/8/layout/chevron1"/>
    <dgm:cxn modelId="{8A4E1AB4-F555-46C0-B22F-DD38BCA3827C}" type="presOf" srcId="{EBB7729F-E284-4AEE-90DC-702D679550DD}" destId="{938BDE6C-595B-4C1B-BD53-5E7A54EBBBBB}" srcOrd="0" destOrd="0" presId="urn:microsoft.com/office/officeart/2005/8/layout/chevron1"/>
    <dgm:cxn modelId="{1C1F49E3-BFC0-435B-BC5F-13741CDCE2CF}" srcId="{4301DE82-851A-4A6F-976F-C4662DCF37DB}" destId="{6EE80814-4E26-4685-A6F5-1E49ED0BBC45}" srcOrd="1" destOrd="0" parTransId="{09F5669F-14C5-40DF-8BAB-19E2033057D4}" sibTransId="{6BF374CA-93DE-4C91-A527-312292B31F89}"/>
    <dgm:cxn modelId="{A2C04DA1-9F5A-4DBE-82E5-1B5999F99E35}" type="presParOf" srcId="{1D7E75FC-2C42-40C9-B9A2-ADB939E801E9}" destId="{A6F2E89E-7563-4B1D-8602-95A67949677E}" srcOrd="0" destOrd="0" presId="urn:microsoft.com/office/officeart/2005/8/layout/chevron1"/>
    <dgm:cxn modelId="{7B9CC1A9-1DCB-4646-A4EB-4501B82D334D}" type="presParOf" srcId="{A6F2E89E-7563-4B1D-8602-95A67949677E}" destId="{938BDE6C-595B-4C1B-BD53-5E7A54EBBBBB}" srcOrd="0" destOrd="0" presId="urn:microsoft.com/office/officeart/2005/8/layout/chevron1"/>
    <dgm:cxn modelId="{A5E48BAF-8278-442B-85D0-67D66CEB18B6}" type="presParOf" srcId="{A6F2E89E-7563-4B1D-8602-95A67949677E}" destId="{58D8A56E-86EF-462A-9B31-7CC23909528D}" srcOrd="1" destOrd="0" presId="urn:microsoft.com/office/officeart/2005/8/layout/chevron1"/>
    <dgm:cxn modelId="{219BEA2E-8FAE-42EA-91BE-0B1CB5055708}" type="presParOf" srcId="{1D7E75FC-2C42-40C9-B9A2-ADB939E801E9}" destId="{84FDACAA-E4F6-4C7E-A000-137B37A9E311}" srcOrd="1" destOrd="0" presId="urn:microsoft.com/office/officeart/2005/8/layout/chevron1"/>
    <dgm:cxn modelId="{565096A8-4112-4237-BA3D-DC9DA1F1E130}" type="presParOf" srcId="{1D7E75FC-2C42-40C9-B9A2-ADB939E801E9}" destId="{F00A14C9-0D75-4913-B090-02502DB28A9A}" srcOrd="2" destOrd="0" presId="urn:microsoft.com/office/officeart/2005/8/layout/chevron1"/>
    <dgm:cxn modelId="{4268FF2E-F6FD-4CB1-BABA-5031AF68C106}" type="presParOf" srcId="{F00A14C9-0D75-4913-B090-02502DB28A9A}" destId="{DFC81CBA-6D59-4D90-ACC0-F1B51CA915C1}" srcOrd="0" destOrd="0" presId="urn:microsoft.com/office/officeart/2005/8/layout/chevron1"/>
    <dgm:cxn modelId="{F419765B-D212-4CC5-A9D5-723D3B17AE0B}" type="presParOf" srcId="{F00A14C9-0D75-4913-B090-02502DB28A9A}" destId="{25257C87-EDB3-482D-A6B2-63E37BF87439}" srcOrd="1" destOrd="0" presId="urn:microsoft.com/office/officeart/2005/8/layout/chevron1"/>
    <dgm:cxn modelId="{E9FC2F7C-FC2F-474F-9A45-D0D8C17FD39F}" type="presParOf" srcId="{1D7E75FC-2C42-40C9-B9A2-ADB939E801E9}" destId="{62D3DBBD-65F3-43E0-B2C5-0D133AFA32B2}" srcOrd="3" destOrd="0" presId="urn:microsoft.com/office/officeart/2005/8/layout/chevron1"/>
    <dgm:cxn modelId="{36430886-1770-4979-BCED-5CD9A259187C}" type="presParOf" srcId="{1D7E75FC-2C42-40C9-B9A2-ADB939E801E9}" destId="{C6EBA4E5-7A36-4A65-B33B-63267E7785B5}" srcOrd="4" destOrd="0" presId="urn:microsoft.com/office/officeart/2005/8/layout/chevron1"/>
    <dgm:cxn modelId="{0989DAF8-F864-4653-A9D2-C7114A93ABD2}" type="presParOf" srcId="{C6EBA4E5-7A36-4A65-B33B-63267E7785B5}" destId="{6AA95E92-EB39-49BA-93AF-B461E5C4D08A}" srcOrd="0" destOrd="0" presId="urn:microsoft.com/office/officeart/2005/8/layout/chevron1"/>
    <dgm:cxn modelId="{F3546EC3-B4F5-410F-9F30-048E9407F642}" type="presParOf" srcId="{C6EBA4E5-7A36-4A65-B33B-63267E7785B5}" destId="{6258C6EC-B88D-497B-9E72-3CDA951B17FC}" srcOrd="1" destOrd="0" presId="urn:microsoft.com/office/officeart/2005/8/layout/chevr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4836EF-CAD5-4CA8-B03C-223415EA340C}" type="doc">
      <dgm:prSet loTypeId="urn:microsoft.com/office/officeart/2005/8/layout/radial4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24480DA4-49CF-4DEE-B937-B3CBFA78135B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MX" sz="3200" b="1" dirty="0" smtClean="0">
              <a:solidFill>
                <a:schemeClr val="tx1"/>
              </a:solidFill>
            </a:rPr>
            <a:t>Cuidado</a:t>
          </a:r>
          <a:endParaRPr lang="es-ES" sz="3200" b="1" dirty="0">
            <a:solidFill>
              <a:schemeClr val="tx1"/>
            </a:solidFill>
          </a:endParaRPr>
        </a:p>
      </dgm:t>
    </dgm:pt>
    <dgm:pt modelId="{62B6E79E-7CB3-421B-B8AD-EB8DCBCD98C9}" type="parTrans" cxnId="{89FA71CA-3214-40F7-BE85-378A694E276D}">
      <dgm:prSet/>
      <dgm:spPr/>
      <dgm:t>
        <a:bodyPr/>
        <a:lstStyle/>
        <a:p>
          <a:endParaRPr lang="es-ES"/>
        </a:p>
      </dgm:t>
    </dgm:pt>
    <dgm:pt modelId="{1C7250EE-AE8B-4568-8D65-A6E2232F0C20}" type="sibTrans" cxnId="{89FA71CA-3214-40F7-BE85-378A694E276D}">
      <dgm:prSet/>
      <dgm:spPr/>
      <dgm:t>
        <a:bodyPr/>
        <a:lstStyle/>
        <a:p>
          <a:endParaRPr lang="es-ES"/>
        </a:p>
      </dgm:t>
    </dgm:pt>
    <dgm:pt modelId="{0D652162-CAB8-4A6C-9F26-CDEDB0939085}">
      <dgm:prSet phldrT="[Texto]" custT="1"/>
      <dgm:spPr/>
      <dgm:t>
        <a:bodyPr/>
        <a:lstStyle/>
        <a:p>
          <a:r>
            <a:rPr lang="es-MX" sz="2400" b="1" dirty="0" smtClean="0"/>
            <a:t>Asistencia</a:t>
          </a:r>
        </a:p>
        <a:p>
          <a:r>
            <a:rPr lang="es-MX" sz="2400" b="0" dirty="0" smtClean="0"/>
            <a:t>(Experiencias) </a:t>
          </a:r>
          <a:endParaRPr lang="es-ES" sz="2400" b="0" dirty="0"/>
        </a:p>
      </dgm:t>
    </dgm:pt>
    <dgm:pt modelId="{DEBAFF6A-412E-4C28-8AA0-819D20B3154A}" type="parTrans" cxnId="{7E2A53F4-6F28-4830-87E8-DD94CFB0E609}">
      <dgm:prSet/>
      <dgm:spPr/>
      <dgm:t>
        <a:bodyPr/>
        <a:lstStyle/>
        <a:p>
          <a:endParaRPr lang="es-ES"/>
        </a:p>
      </dgm:t>
    </dgm:pt>
    <dgm:pt modelId="{6539F62A-E70B-40F7-AC82-EB464C6CC2D1}" type="sibTrans" cxnId="{7E2A53F4-6F28-4830-87E8-DD94CFB0E609}">
      <dgm:prSet/>
      <dgm:spPr/>
      <dgm:t>
        <a:bodyPr/>
        <a:lstStyle/>
        <a:p>
          <a:endParaRPr lang="es-ES"/>
        </a:p>
      </dgm:t>
    </dgm:pt>
    <dgm:pt modelId="{175DE52E-C22A-4366-94D7-AC19D1B6990B}">
      <dgm:prSet phldrT="[Texto]" custT="1"/>
      <dgm:spPr/>
      <dgm:t>
        <a:bodyPr/>
        <a:lstStyle/>
        <a:p>
          <a:r>
            <a:rPr lang="es-MX" sz="2400" b="1" dirty="0" smtClean="0"/>
            <a:t>Docencia</a:t>
          </a:r>
        </a:p>
        <a:p>
          <a:r>
            <a:rPr lang="es-MX" sz="2400" b="0" dirty="0" smtClean="0"/>
            <a:t>(Pedagogía)</a:t>
          </a:r>
          <a:endParaRPr lang="es-ES" sz="2400" b="0" dirty="0"/>
        </a:p>
      </dgm:t>
    </dgm:pt>
    <dgm:pt modelId="{D80E058C-BE75-4FF8-AB50-30EA4B14A413}" type="parTrans" cxnId="{FD0AF3E6-6D23-4CEC-9E53-F1D1507975BE}">
      <dgm:prSet/>
      <dgm:spPr/>
      <dgm:t>
        <a:bodyPr/>
        <a:lstStyle/>
        <a:p>
          <a:endParaRPr lang="es-ES"/>
        </a:p>
      </dgm:t>
    </dgm:pt>
    <dgm:pt modelId="{49239626-6376-44B6-AD1C-56A96D68B1F7}" type="sibTrans" cxnId="{FD0AF3E6-6D23-4CEC-9E53-F1D1507975BE}">
      <dgm:prSet/>
      <dgm:spPr/>
      <dgm:t>
        <a:bodyPr/>
        <a:lstStyle/>
        <a:p>
          <a:endParaRPr lang="es-ES"/>
        </a:p>
      </dgm:t>
    </dgm:pt>
    <dgm:pt modelId="{E0A59C1F-4426-4891-820A-C9FB80ACBCC8}">
      <dgm:prSet phldrT="[Texto]" custT="1"/>
      <dgm:spPr/>
      <dgm:t>
        <a:bodyPr/>
        <a:lstStyle/>
        <a:p>
          <a:r>
            <a:rPr lang="es-MX" sz="2400" b="1" dirty="0" smtClean="0"/>
            <a:t>Investigación</a:t>
          </a:r>
        </a:p>
        <a:p>
          <a:r>
            <a:rPr lang="es-MX" sz="2400" b="0" dirty="0" smtClean="0"/>
            <a:t>(EBE) </a:t>
          </a:r>
          <a:endParaRPr lang="es-ES" sz="2400" b="0" dirty="0"/>
        </a:p>
      </dgm:t>
    </dgm:pt>
    <dgm:pt modelId="{3C247F01-CE17-445C-9375-93B1C82466E2}" type="parTrans" cxnId="{654163A6-0EE8-4BC5-BF5F-5A715DEAAE1A}">
      <dgm:prSet/>
      <dgm:spPr/>
      <dgm:t>
        <a:bodyPr/>
        <a:lstStyle/>
        <a:p>
          <a:endParaRPr lang="es-ES"/>
        </a:p>
      </dgm:t>
    </dgm:pt>
    <dgm:pt modelId="{536C5E54-3D40-468F-8896-8AE541C37BEB}" type="sibTrans" cxnId="{654163A6-0EE8-4BC5-BF5F-5A715DEAAE1A}">
      <dgm:prSet/>
      <dgm:spPr/>
      <dgm:t>
        <a:bodyPr/>
        <a:lstStyle/>
        <a:p>
          <a:endParaRPr lang="es-ES"/>
        </a:p>
      </dgm:t>
    </dgm:pt>
    <dgm:pt modelId="{C5AB4B02-C83A-46F8-8906-EF8050FC0727}">
      <dgm:prSet phldrT="[Texto]" custT="1"/>
      <dgm:spPr/>
      <dgm:t>
        <a:bodyPr/>
        <a:lstStyle/>
        <a:p>
          <a:r>
            <a:rPr lang="es-MX" sz="2000" b="1" dirty="0" smtClean="0"/>
            <a:t>Administración y Gestión</a:t>
          </a:r>
        </a:p>
        <a:p>
          <a:r>
            <a:rPr lang="es-MX" sz="2000" b="0" dirty="0" smtClean="0"/>
            <a:t>(Prioridades)</a:t>
          </a:r>
          <a:endParaRPr lang="es-ES" sz="2000" b="0" dirty="0"/>
        </a:p>
      </dgm:t>
    </dgm:pt>
    <dgm:pt modelId="{A727A26C-AE05-4189-A634-BBAB6E28D7BA}" type="parTrans" cxnId="{A4151843-3A78-4E5B-AE0E-64391A7F9411}">
      <dgm:prSet/>
      <dgm:spPr/>
      <dgm:t>
        <a:bodyPr/>
        <a:lstStyle/>
        <a:p>
          <a:endParaRPr lang="es-ES"/>
        </a:p>
      </dgm:t>
    </dgm:pt>
    <dgm:pt modelId="{B133DFED-34DE-4667-82FE-078C016A3CC1}" type="sibTrans" cxnId="{A4151843-3A78-4E5B-AE0E-64391A7F9411}">
      <dgm:prSet/>
      <dgm:spPr/>
      <dgm:t>
        <a:bodyPr/>
        <a:lstStyle/>
        <a:p>
          <a:endParaRPr lang="es-ES"/>
        </a:p>
      </dgm:t>
    </dgm:pt>
    <dgm:pt modelId="{61EC6182-28E9-4272-BE83-A1F60DE6BE42}" type="pres">
      <dgm:prSet presAssocID="{BB4836EF-CAD5-4CA8-B03C-223415EA34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A1FC9C-32B1-4B5E-B5B0-4C7EB4A8CAE7}" type="pres">
      <dgm:prSet presAssocID="{24480DA4-49CF-4DEE-B937-B3CBFA78135B}" presName="centerShape" presStyleLbl="node0" presStyleIdx="0" presStyleCnt="1" custScaleX="122834"/>
      <dgm:spPr/>
      <dgm:t>
        <a:bodyPr/>
        <a:lstStyle/>
        <a:p>
          <a:endParaRPr lang="es-ES"/>
        </a:p>
      </dgm:t>
    </dgm:pt>
    <dgm:pt modelId="{53ABD6CB-9F45-413C-ADFB-CC28B03B8A90}" type="pres">
      <dgm:prSet presAssocID="{DEBAFF6A-412E-4C28-8AA0-819D20B3154A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90186B68-8FA3-42CA-9F6F-D205EAAF4E90}" type="pres">
      <dgm:prSet presAssocID="{0D652162-CAB8-4A6C-9F26-CDEDB0939085}" presName="node" presStyleLbl="node1" presStyleIdx="0" presStyleCnt="4" custScaleX="125554" custRadScaleRad="119028" custRadScaleInc="-7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E9A766-23FF-4638-B4B6-C76507EF2856}" type="pres">
      <dgm:prSet presAssocID="{D80E058C-BE75-4FF8-AB50-30EA4B14A413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FEA0E7F8-2521-4A54-98C7-792B5DA1A40C}" type="pres">
      <dgm:prSet presAssocID="{175DE52E-C22A-4366-94D7-AC19D1B6990B}" presName="node" presStyleLbl="node1" presStyleIdx="1" presStyleCnt="4" custScaleX="118663" custRadScaleRad="113517" custRadScaleInc="-211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90DA9-5BEB-48B5-A517-55180F3EB6E6}" type="pres">
      <dgm:prSet presAssocID="{3C247F01-CE17-445C-9375-93B1C82466E2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CAA93939-9B0B-4398-85EA-E4391F95598D}" type="pres">
      <dgm:prSet presAssocID="{E0A59C1F-4426-4891-820A-C9FB80ACBCC8}" presName="node" presStyleLbl="node1" presStyleIdx="2" presStyleCnt="4" custScaleX="139087" custRadScaleRad="104318" custRadScaleInc="103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696E2F-DD84-4381-939E-234203088A3E}" type="pres">
      <dgm:prSet presAssocID="{A727A26C-AE05-4189-A634-BBAB6E28D7BA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92533670-92E4-4DC4-BE63-3C45B2C3C73E}" type="pres">
      <dgm:prSet presAssocID="{C5AB4B02-C83A-46F8-8906-EF8050FC0727}" presName="node" presStyleLbl="node1" presStyleIdx="3" presStyleCnt="4" custScaleX="128104" custRadScaleRad="121606" custRadScaleInc="47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B49BF2-59C7-44A8-8559-D5785D8FAEC6}" type="presOf" srcId="{E0A59C1F-4426-4891-820A-C9FB80ACBCC8}" destId="{CAA93939-9B0B-4398-85EA-E4391F95598D}" srcOrd="0" destOrd="0" presId="urn:microsoft.com/office/officeart/2005/8/layout/radial4"/>
    <dgm:cxn modelId="{654163A6-0EE8-4BC5-BF5F-5A715DEAAE1A}" srcId="{24480DA4-49CF-4DEE-B937-B3CBFA78135B}" destId="{E0A59C1F-4426-4891-820A-C9FB80ACBCC8}" srcOrd="2" destOrd="0" parTransId="{3C247F01-CE17-445C-9375-93B1C82466E2}" sibTransId="{536C5E54-3D40-468F-8896-8AE541C37BEB}"/>
    <dgm:cxn modelId="{A3349F3F-32C5-4D0F-8B81-22993E3BEB0D}" type="presOf" srcId="{D80E058C-BE75-4FF8-AB50-30EA4B14A413}" destId="{AFE9A766-23FF-4638-B4B6-C76507EF2856}" srcOrd="0" destOrd="0" presId="urn:microsoft.com/office/officeart/2005/8/layout/radial4"/>
    <dgm:cxn modelId="{775ED14F-E4F8-4E52-B5F3-F6D7DE57782F}" type="presOf" srcId="{DEBAFF6A-412E-4C28-8AA0-819D20B3154A}" destId="{53ABD6CB-9F45-413C-ADFB-CC28B03B8A90}" srcOrd="0" destOrd="0" presId="urn:microsoft.com/office/officeart/2005/8/layout/radial4"/>
    <dgm:cxn modelId="{89FA71CA-3214-40F7-BE85-378A694E276D}" srcId="{BB4836EF-CAD5-4CA8-B03C-223415EA340C}" destId="{24480DA4-49CF-4DEE-B937-B3CBFA78135B}" srcOrd="0" destOrd="0" parTransId="{62B6E79E-7CB3-421B-B8AD-EB8DCBCD98C9}" sibTransId="{1C7250EE-AE8B-4568-8D65-A6E2232F0C20}"/>
    <dgm:cxn modelId="{135BA3A2-D1D0-45C6-891C-F585F890568B}" type="presOf" srcId="{C5AB4B02-C83A-46F8-8906-EF8050FC0727}" destId="{92533670-92E4-4DC4-BE63-3C45B2C3C73E}" srcOrd="0" destOrd="0" presId="urn:microsoft.com/office/officeart/2005/8/layout/radial4"/>
    <dgm:cxn modelId="{8BF1E390-3BD5-4EF0-BD73-B6A3B5CDA073}" type="presOf" srcId="{3C247F01-CE17-445C-9375-93B1C82466E2}" destId="{2E490DA9-5BEB-48B5-A517-55180F3EB6E6}" srcOrd="0" destOrd="0" presId="urn:microsoft.com/office/officeart/2005/8/layout/radial4"/>
    <dgm:cxn modelId="{37BA603E-D048-4645-98D2-622A618EBE68}" type="presOf" srcId="{0D652162-CAB8-4A6C-9F26-CDEDB0939085}" destId="{90186B68-8FA3-42CA-9F6F-D205EAAF4E90}" srcOrd="0" destOrd="0" presId="urn:microsoft.com/office/officeart/2005/8/layout/radial4"/>
    <dgm:cxn modelId="{FD0AF3E6-6D23-4CEC-9E53-F1D1507975BE}" srcId="{24480DA4-49CF-4DEE-B937-B3CBFA78135B}" destId="{175DE52E-C22A-4366-94D7-AC19D1B6990B}" srcOrd="1" destOrd="0" parTransId="{D80E058C-BE75-4FF8-AB50-30EA4B14A413}" sibTransId="{49239626-6376-44B6-AD1C-56A96D68B1F7}"/>
    <dgm:cxn modelId="{3C974FB5-D0BB-4E84-B06B-BC45C881BD33}" type="presOf" srcId="{24480DA4-49CF-4DEE-B937-B3CBFA78135B}" destId="{93A1FC9C-32B1-4B5E-B5B0-4C7EB4A8CAE7}" srcOrd="0" destOrd="0" presId="urn:microsoft.com/office/officeart/2005/8/layout/radial4"/>
    <dgm:cxn modelId="{374A07EC-F91C-4D09-8794-8922E357CB8E}" type="presOf" srcId="{BB4836EF-CAD5-4CA8-B03C-223415EA340C}" destId="{61EC6182-28E9-4272-BE83-A1F60DE6BE42}" srcOrd="0" destOrd="0" presId="urn:microsoft.com/office/officeart/2005/8/layout/radial4"/>
    <dgm:cxn modelId="{7E2A53F4-6F28-4830-87E8-DD94CFB0E609}" srcId="{24480DA4-49CF-4DEE-B937-B3CBFA78135B}" destId="{0D652162-CAB8-4A6C-9F26-CDEDB0939085}" srcOrd="0" destOrd="0" parTransId="{DEBAFF6A-412E-4C28-8AA0-819D20B3154A}" sibTransId="{6539F62A-E70B-40F7-AC82-EB464C6CC2D1}"/>
    <dgm:cxn modelId="{A4151843-3A78-4E5B-AE0E-64391A7F9411}" srcId="{24480DA4-49CF-4DEE-B937-B3CBFA78135B}" destId="{C5AB4B02-C83A-46F8-8906-EF8050FC0727}" srcOrd="3" destOrd="0" parTransId="{A727A26C-AE05-4189-A634-BBAB6E28D7BA}" sibTransId="{B133DFED-34DE-4667-82FE-078C016A3CC1}"/>
    <dgm:cxn modelId="{837F87F7-0A92-49C5-8ABC-F5DF7DBD96E8}" type="presOf" srcId="{175DE52E-C22A-4366-94D7-AC19D1B6990B}" destId="{FEA0E7F8-2521-4A54-98C7-792B5DA1A40C}" srcOrd="0" destOrd="0" presId="urn:microsoft.com/office/officeart/2005/8/layout/radial4"/>
    <dgm:cxn modelId="{86220974-D9AA-4EC8-BB22-F9EAF1F5D4B2}" type="presOf" srcId="{A727A26C-AE05-4189-A634-BBAB6E28D7BA}" destId="{1B696E2F-DD84-4381-939E-234203088A3E}" srcOrd="0" destOrd="0" presId="urn:microsoft.com/office/officeart/2005/8/layout/radial4"/>
    <dgm:cxn modelId="{B2372DC9-F291-487A-BE76-8D3FD8A3B1F2}" type="presParOf" srcId="{61EC6182-28E9-4272-BE83-A1F60DE6BE42}" destId="{93A1FC9C-32B1-4B5E-B5B0-4C7EB4A8CAE7}" srcOrd="0" destOrd="0" presId="urn:microsoft.com/office/officeart/2005/8/layout/radial4"/>
    <dgm:cxn modelId="{0A3E611D-0A11-4F04-BD9C-6FD3ABBC15D1}" type="presParOf" srcId="{61EC6182-28E9-4272-BE83-A1F60DE6BE42}" destId="{53ABD6CB-9F45-413C-ADFB-CC28B03B8A90}" srcOrd="1" destOrd="0" presId="urn:microsoft.com/office/officeart/2005/8/layout/radial4"/>
    <dgm:cxn modelId="{C76DD87D-90FF-4964-845A-276E1515017B}" type="presParOf" srcId="{61EC6182-28E9-4272-BE83-A1F60DE6BE42}" destId="{90186B68-8FA3-42CA-9F6F-D205EAAF4E90}" srcOrd="2" destOrd="0" presId="urn:microsoft.com/office/officeart/2005/8/layout/radial4"/>
    <dgm:cxn modelId="{3000BC4E-BEEA-488E-BC28-8C2B688E7FD2}" type="presParOf" srcId="{61EC6182-28E9-4272-BE83-A1F60DE6BE42}" destId="{AFE9A766-23FF-4638-B4B6-C76507EF2856}" srcOrd="3" destOrd="0" presId="urn:microsoft.com/office/officeart/2005/8/layout/radial4"/>
    <dgm:cxn modelId="{B4D87BAA-94BE-46E9-AB31-822E542F2A07}" type="presParOf" srcId="{61EC6182-28E9-4272-BE83-A1F60DE6BE42}" destId="{FEA0E7F8-2521-4A54-98C7-792B5DA1A40C}" srcOrd="4" destOrd="0" presId="urn:microsoft.com/office/officeart/2005/8/layout/radial4"/>
    <dgm:cxn modelId="{97A05798-98A4-4E50-B4AB-767E8F67E14F}" type="presParOf" srcId="{61EC6182-28E9-4272-BE83-A1F60DE6BE42}" destId="{2E490DA9-5BEB-48B5-A517-55180F3EB6E6}" srcOrd="5" destOrd="0" presId="urn:microsoft.com/office/officeart/2005/8/layout/radial4"/>
    <dgm:cxn modelId="{F26030F1-F803-4F71-8D95-0725060454F1}" type="presParOf" srcId="{61EC6182-28E9-4272-BE83-A1F60DE6BE42}" destId="{CAA93939-9B0B-4398-85EA-E4391F95598D}" srcOrd="6" destOrd="0" presId="urn:microsoft.com/office/officeart/2005/8/layout/radial4"/>
    <dgm:cxn modelId="{676B03EE-DA32-493E-B6E0-659B3F34F832}" type="presParOf" srcId="{61EC6182-28E9-4272-BE83-A1F60DE6BE42}" destId="{1B696E2F-DD84-4381-939E-234203088A3E}" srcOrd="7" destOrd="0" presId="urn:microsoft.com/office/officeart/2005/8/layout/radial4"/>
    <dgm:cxn modelId="{3EECD055-0772-4AD9-8BAD-0A8A5563BCDB}" type="presParOf" srcId="{61EC6182-28E9-4272-BE83-A1F60DE6BE42}" destId="{92533670-92E4-4DC4-BE63-3C45B2C3C73E}" srcOrd="8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AAF07D-40EB-41CA-A73B-B3581D9D5E4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D31327FC-5AE4-4E95-B492-819FFCB2998E}">
      <dgm:prSet phldrT="[Texto]" custT="1"/>
      <dgm:spPr/>
      <dgm:t>
        <a:bodyPr/>
        <a:lstStyle/>
        <a:p>
          <a:r>
            <a:rPr lang="pt-BR" sz="2000" b="1" dirty="0" err="1" smtClean="0">
              <a:solidFill>
                <a:schemeClr val="tx1"/>
              </a:solidFill>
            </a:rPr>
            <a:t>Práctica</a:t>
          </a:r>
          <a:r>
            <a:rPr lang="pt-BR" sz="2000" b="1" dirty="0" smtClean="0">
              <a:solidFill>
                <a:schemeClr val="tx1"/>
              </a:solidFill>
            </a:rPr>
            <a:t> transformadora</a:t>
          </a:r>
          <a:endParaRPr lang="pt-BR" sz="2000" b="1" dirty="0">
            <a:solidFill>
              <a:schemeClr val="tx1"/>
            </a:solidFill>
          </a:endParaRPr>
        </a:p>
      </dgm:t>
    </dgm:pt>
    <dgm:pt modelId="{6ED2FC55-0B3B-4421-9764-88012934CDF9}" type="parTrans" cxnId="{1DF1FC66-1A57-4ED5-BBBB-9BAD75B307BA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55C3471-BA9C-4FED-9840-8DDED16963DC}" type="sibTrans" cxnId="{1DF1FC66-1A57-4ED5-BBBB-9BAD75B307BA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01FAAA37-90F0-479F-BA6B-9FCBA3DC200F}">
      <dgm:prSet phldrT="[Texto]" custT="1"/>
      <dgm:spPr/>
      <dgm:t>
        <a:bodyPr/>
        <a:lstStyle/>
        <a:p>
          <a:r>
            <a:rPr lang="pt-BR" sz="2000" b="1" smtClean="0">
              <a:solidFill>
                <a:schemeClr val="tx1"/>
              </a:solidFill>
            </a:rPr>
            <a:t>Teorización</a:t>
          </a:r>
          <a:endParaRPr lang="pt-BR" sz="2000" b="1" dirty="0">
            <a:solidFill>
              <a:schemeClr val="tx1"/>
            </a:solidFill>
          </a:endParaRPr>
        </a:p>
      </dgm:t>
    </dgm:pt>
    <dgm:pt modelId="{5DF33410-30BA-4A01-A2BB-37F024E97CE1}" type="parTrans" cxnId="{069CC762-2B08-4E08-B9DB-755771BAA97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0978BB48-5FD0-4A9F-8F16-ECACB76E7444}" type="sibTrans" cxnId="{069CC762-2B08-4E08-B9DB-755771BAA97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574C46E0-1EC1-4ED4-8168-8D0CA3A8A1C0}">
      <dgm:prSet phldrT="[Texto]" custT="1"/>
      <dgm:spPr/>
      <dgm:t>
        <a:bodyPr/>
        <a:lstStyle/>
        <a:p>
          <a:r>
            <a:rPr lang="pt-BR" sz="2000" b="1" dirty="0" err="1" smtClean="0">
              <a:solidFill>
                <a:schemeClr val="tx1"/>
              </a:solidFill>
            </a:rPr>
            <a:t>Práctica</a:t>
          </a:r>
          <a:r>
            <a:rPr lang="pt-BR" sz="2000" b="1" dirty="0" smtClean="0">
              <a:solidFill>
                <a:schemeClr val="tx1"/>
              </a:solidFill>
            </a:rPr>
            <a:t> social</a:t>
          </a:r>
          <a:endParaRPr lang="pt-BR" sz="2000" b="1" dirty="0">
            <a:solidFill>
              <a:schemeClr val="tx1"/>
            </a:solidFill>
          </a:endParaRPr>
        </a:p>
      </dgm:t>
    </dgm:pt>
    <dgm:pt modelId="{9F8CA126-ECF8-4219-BFB5-A28E3348C1D9}" type="parTrans" cxnId="{0D39B543-E2B9-458F-9E10-60989AF4D7A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542F5473-E48B-4EA2-928C-4F74FB302E28}" type="sibTrans" cxnId="{0D39B543-E2B9-458F-9E10-60989AF4D7A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119C434-C3E0-4453-ABF3-41D5163789ED}" type="pres">
      <dgm:prSet presAssocID="{10AAF07D-40EB-41CA-A73B-B3581D9D5E4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0870E7-C15D-4C96-A66C-A37042EACD32}" type="pres">
      <dgm:prSet presAssocID="{D31327FC-5AE4-4E95-B492-819FFCB2998E}" presName="gear1" presStyleLbl="node1" presStyleIdx="0" presStyleCnt="3" custScaleX="124310" custScaleY="106766" custLinFactNeighborX="7215" custLinFactNeighborY="7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F6C527-4477-40D9-845C-720E2856CEB2}" type="pres">
      <dgm:prSet presAssocID="{D31327FC-5AE4-4E95-B492-819FFCB2998E}" presName="gear1srcNode" presStyleLbl="node1" presStyleIdx="0" presStyleCnt="3"/>
      <dgm:spPr/>
      <dgm:t>
        <a:bodyPr/>
        <a:lstStyle/>
        <a:p>
          <a:endParaRPr lang="pt-BR"/>
        </a:p>
      </dgm:t>
    </dgm:pt>
    <dgm:pt modelId="{16C1416E-6CC5-4778-9FBB-F8C371457138}" type="pres">
      <dgm:prSet presAssocID="{D31327FC-5AE4-4E95-B492-819FFCB2998E}" presName="gear1dstNode" presStyleLbl="node1" presStyleIdx="0" presStyleCnt="3"/>
      <dgm:spPr/>
      <dgm:t>
        <a:bodyPr/>
        <a:lstStyle/>
        <a:p>
          <a:endParaRPr lang="pt-BR"/>
        </a:p>
      </dgm:t>
    </dgm:pt>
    <dgm:pt modelId="{24082BFB-F4D9-42D5-92D5-D3E7A389B662}" type="pres">
      <dgm:prSet presAssocID="{01FAAA37-90F0-479F-BA6B-9FCBA3DC200F}" presName="gear2" presStyleLbl="node1" presStyleIdx="1" presStyleCnt="3" custScaleX="152422" custScaleY="126192" custLinFactNeighborX="-14978" custLinFactNeighborY="1393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64A088-21E6-4EDD-A9D9-088767DAE74E}" type="pres">
      <dgm:prSet presAssocID="{01FAAA37-90F0-479F-BA6B-9FCBA3DC200F}" presName="gear2srcNode" presStyleLbl="node1" presStyleIdx="1" presStyleCnt="3"/>
      <dgm:spPr/>
      <dgm:t>
        <a:bodyPr/>
        <a:lstStyle/>
        <a:p>
          <a:endParaRPr lang="pt-BR"/>
        </a:p>
      </dgm:t>
    </dgm:pt>
    <dgm:pt modelId="{0C28658D-25DB-4DAC-A293-4480B19CE43B}" type="pres">
      <dgm:prSet presAssocID="{01FAAA37-90F0-479F-BA6B-9FCBA3DC200F}" presName="gear2dstNode" presStyleLbl="node1" presStyleIdx="1" presStyleCnt="3"/>
      <dgm:spPr/>
      <dgm:t>
        <a:bodyPr/>
        <a:lstStyle/>
        <a:p>
          <a:endParaRPr lang="pt-BR"/>
        </a:p>
      </dgm:t>
    </dgm:pt>
    <dgm:pt modelId="{0DE6618A-3522-40B0-B62F-B8FD29D87924}" type="pres">
      <dgm:prSet presAssocID="{574C46E0-1EC1-4ED4-8168-8D0CA3A8A1C0}" presName="gear3" presStyleLbl="node1" presStyleIdx="2" presStyleCnt="3" custAng="662429" custScaleX="149142" custScaleY="128711" custLinFactNeighborX="10184" custLinFactNeighborY="-7339"/>
      <dgm:spPr/>
      <dgm:t>
        <a:bodyPr/>
        <a:lstStyle/>
        <a:p>
          <a:endParaRPr lang="pt-BR"/>
        </a:p>
      </dgm:t>
    </dgm:pt>
    <dgm:pt modelId="{4052A30D-374E-4C7C-85F5-2908F71DCDB1}" type="pres">
      <dgm:prSet presAssocID="{574C46E0-1EC1-4ED4-8168-8D0CA3A8A1C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EA5608-8F88-4B79-AA20-DADF7B20D2CA}" type="pres">
      <dgm:prSet presAssocID="{574C46E0-1EC1-4ED4-8168-8D0CA3A8A1C0}" presName="gear3srcNode" presStyleLbl="node1" presStyleIdx="2" presStyleCnt="3"/>
      <dgm:spPr/>
      <dgm:t>
        <a:bodyPr/>
        <a:lstStyle/>
        <a:p>
          <a:endParaRPr lang="pt-BR"/>
        </a:p>
      </dgm:t>
    </dgm:pt>
    <dgm:pt modelId="{F88AEE87-75C4-4B69-92BB-9809F28B5A77}" type="pres">
      <dgm:prSet presAssocID="{574C46E0-1EC1-4ED4-8168-8D0CA3A8A1C0}" presName="gear3dstNode" presStyleLbl="node1" presStyleIdx="2" presStyleCnt="3"/>
      <dgm:spPr/>
      <dgm:t>
        <a:bodyPr/>
        <a:lstStyle/>
        <a:p>
          <a:endParaRPr lang="pt-BR"/>
        </a:p>
      </dgm:t>
    </dgm:pt>
    <dgm:pt modelId="{476382D8-E4BE-4364-83C7-8ACF1770FAC7}" type="pres">
      <dgm:prSet presAssocID="{855C3471-BA9C-4FED-9840-8DDED16963DC}" presName="connector1" presStyleLbl="sibTrans2D1" presStyleIdx="0" presStyleCnt="3" custLinFactNeighborX="10152" custLinFactNeighborY="-1800"/>
      <dgm:spPr/>
      <dgm:t>
        <a:bodyPr/>
        <a:lstStyle/>
        <a:p>
          <a:endParaRPr lang="pt-BR"/>
        </a:p>
      </dgm:t>
    </dgm:pt>
    <dgm:pt modelId="{49134DC4-E7A1-4971-8193-67CED4E3D5DF}" type="pres">
      <dgm:prSet presAssocID="{0978BB48-5FD0-4A9F-8F16-ECACB76E7444}" presName="connector2" presStyleLbl="sibTrans2D1" presStyleIdx="1" presStyleCnt="3" custAng="1011363" custLinFactNeighborX="-20312" custLinFactNeighborY="-7601"/>
      <dgm:spPr/>
      <dgm:t>
        <a:bodyPr/>
        <a:lstStyle/>
        <a:p>
          <a:endParaRPr lang="pt-BR"/>
        </a:p>
      </dgm:t>
    </dgm:pt>
    <dgm:pt modelId="{E7397673-AFE1-4071-ACEA-DFD7CEEBD17C}" type="pres">
      <dgm:prSet presAssocID="{542F5473-E48B-4EA2-928C-4F74FB302E28}" presName="connector3" presStyleLbl="sibTrans2D1" presStyleIdx="2" presStyleCnt="3" custAng="955989" custLinFactNeighborX="-7356" custLinFactNeighborY="-10631"/>
      <dgm:spPr/>
      <dgm:t>
        <a:bodyPr/>
        <a:lstStyle/>
        <a:p>
          <a:endParaRPr lang="pt-BR"/>
        </a:p>
      </dgm:t>
    </dgm:pt>
  </dgm:ptLst>
  <dgm:cxnLst>
    <dgm:cxn modelId="{C39496B2-CAD7-417C-947C-C9C44F41D7A3}" type="presOf" srcId="{D31327FC-5AE4-4E95-B492-819FFCB2998E}" destId="{230870E7-C15D-4C96-A66C-A37042EACD32}" srcOrd="0" destOrd="0" presId="urn:microsoft.com/office/officeart/2005/8/layout/gear1"/>
    <dgm:cxn modelId="{A2267F2E-132A-4341-A07E-668DAF2A7081}" type="presOf" srcId="{10AAF07D-40EB-41CA-A73B-B3581D9D5E40}" destId="{9119C434-C3E0-4453-ABF3-41D5163789ED}" srcOrd="0" destOrd="0" presId="urn:microsoft.com/office/officeart/2005/8/layout/gear1"/>
    <dgm:cxn modelId="{1DF1FC66-1A57-4ED5-BBBB-9BAD75B307BA}" srcId="{10AAF07D-40EB-41CA-A73B-B3581D9D5E40}" destId="{D31327FC-5AE4-4E95-B492-819FFCB2998E}" srcOrd="0" destOrd="0" parTransId="{6ED2FC55-0B3B-4421-9764-88012934CDF9}" sibTransId="{855C3471-BA9C-4FED-9840-8DDED16963DC}"/>
    <dgm:cxn modelId="{F6316952-2621-4DC2-B00C-1F603E27D149}" type="presOf" srcId="{0978BB48-5FD0-4A9F-8F16-ECACB76E7444}" destId="{49134DC4-E7A1-4971-8193-67CED4E3D5DF}" srcOrd="0" destOrd="0" presId="urn:microsoft.com/office/officeart/2005/8/layout/gear1"/>
    <dgm:cxn modelId="{E6959C7A-A67A-4AD5-9D3C-3CF7C4729170}" type="presOf" srcId="{01FAAA37-90F0-479F-BA6B-9FCBA3DC200F}" destId="{0C28658D-25DB-4DAC-A293-4480B19CE43B}" srcOrd="2" destOrd="0" presId="urn:microsoft.com/office/officeart/2005/8/layout/gear1"/>
    <dgm:cxn modelId="{3415521D-DCF5-4B12-B216-73B380F44113}" type="presOf" srcId="{574C46E0-1EC1-4ED4-8168-8D0CA3A8A1C0}" destId="{0DE6618A-3522-40B0-B62F-B8FD29D87924}" srcOrd="0" destOrd="0" presId="urn:microsoft.com/office/officeart/2005/8/layout/gear1"/>
    <dgm:cxn modelId="{19CD7081-4F19-41A1-A76B-469BA5E8FD98}" type="presOf" srcId="{855C3471-BA9C-4FED-9840-8DDED16963DC}" destId="{476382D8-E4BE-4364-83C7-8ACF1770FAC7}" srcOrd="0" destOrd="0" presId="urn:microsoft.com/office/officeart/2005/8/layout/gear1"/>
    <dgm:cxn modelId="{0AF117A2-40B8-4588-816E-30C2EA10857F}" type="presOf" srcId="{574C46E0-1EC1-4ED4-8168-8D0CA3A8A1C0}" destId="{F88AEE87-75C4-4B69-92BB-9809F28B5A77}" srcOrd="3" destOrd="0" presId="urn:microsoft.com/office/officeart/2005/8/layout/gear1"/>
    <dgm:cxn modelId="{1F75B3B4-3C4E-4805-B19C-512198CBD5A0}" type="presOf" srcId="{D31327FC-5AE4-4E95-B492-819FFCB2998E}" destId="{A2F6C527-4477-40D9-845C-720E2856CEB2}" srcOrd="1" destOrd="0" presId="urn:microsoft.com/office/officeart/2005/8/layout/gear1"/>
    <dgm:cxn modelId="{EC6546CD-F66F-4857-A399-2365CA5339DA}" type="presOf" srcId="{01FAAA37-90F0-479F-BA6B-9FCBA3DC200F}" destId="{2D64A088-21E6-4EDD-A9D9-088767DAE74E}" srcOrd="1" destOrd="0" presId="urn:microsoft.com/office/officeart/2005/8/layout/gear1"/>
    <dgm:cxn modelId="{38686162-05CC-4FF7-876F-201E456C5158}" type="presOf" srcId="{542F5473-E48B-4EA2-928C-4F74FB302E28}" destId="{E7397673-AFE1-4071-ACEA-DFD7CEEBD17C}" srcOrd="0" destOrd="0" presId="urn:microsoft.com/office/officeart/2005/8/layout/gear1"/>
    <dgm:cxn modelId="{21D73206-610B-4D88-92ED-DFCB3219F1E6}" type="presOf" srcId="{574C46E0-1EC1-4ED4-8168-8D0CA3A8A1C0}" destId="{A3EA5608-8F88-4B79-AA20-DADF7B20D2CA}" srcOrd="2" destOrd="0" presId="urn:microsoft.com/office/officeart/2005/8/layout/gear1"/>
    <dgm:cxn modelId="{D6756908-96F2-4F6D-9CCA-30061D62A3D9}" type="presOf" srcId="{D31327FC-5AE4-4E95-B492-819FFCB2998E}" destId="{16C1416E-6CC5-4778-9FBB-F8C371457138}" srcOrd="2" destOrd="0" presId="urn:microsoft.com/office/officeart/2005/8/layout/gear1"/>
    <dgm:cxn modelId="{069CC762-2B08-4E08-B9DB-755771BAA97C}" srcId="{10AAF07D-40EB-41CA-A73B-B3581D9D5E40}" destId="{01FAAA37-90F0-479F-BA6B-9FCBA3DC200F}" srcOrd="1" destOrd="0" parTransId="{5DF33410-30BA-4A01-A2BB-37F024E97CE1}" sibTransId="{0978BB48-5FD0-4A9F-8F16-ECACB76E7444}"/>
    <dgm:cxn modelId="{77DB8E19-95D9-4399-90E1-AE6715568D28}" type="presOf" srcId="{574C46E0-1EC1-4ED4-8168-8D0CA3A8A1C0}" destId="{4052A30D-374E-4C7C-85F5-2908F71DCDB1}" srcOrd="1" destOrd="0" presId="urn:microsoft.com/office/officeart/2005/8/layout/gear1"/>
    <dgm:cxn modelId="{0D39B543-E2B9-458F-9E10-60989AF4D7A8}" srcId="{10AAF07D-40EB-41CA-A73B-B3581D9D5E40}" destId="{574C46E0-1EC1-4ED4-8168-8D0CA3A8A1C0}" srcOrd="2" destOrd="0" parTransId="{9F8CA126-ECF8-4219-BFB5-A28E3348C1D9}" sibTransId="{542F5473-E48B-4EA2-928C-4F74FB302E28}"/>
    <dgm:cxn modelId="{28DAFD4D-CAD5-4967-BE20-DEA8AA4B31E3}" type="presOf" srcId="{01FAAA37-90F0-479F-BA6B-9FCBA3DC200F}" destId="{24082BFB-F4D9-42D5-92D5-D3E7A389B662}" srcOrd="0" destOrd="0" presId="urn:microsoft.com/office/officeart/2005/8/layout/gear1"/>
    <dgm:cxn modelId="{736D9830-814B-4CBE-A5F1-1FDB7C9A3744}" type="presParOf" srcId="{9119C434-C3E0-4453-ABF3-41D5163789ED}" destId="{230870E7-C15D-4C96-A66C-A37042EACD32}" srcOrd="0" destOrd="0" presId="urn:microsoft.com/office/officeart/2005/8/layout/gear1"/>
    <dgm:cxn modelId="{87FF2F84-3756-483F-820E-758A00B0FB18}" type="presParOf" srcId="{9119C434-C3E0-4453-ABF3-41D5163789ED}" destId="{A2F6C527-4477-40D9-845C-720E2856CEB2}" srcOrd="1" destOrd="0" presId="urn:microsoft.com/office/officeart/2005/8/layout/gear1"/>
    <dgm:cxn modelId="{23975221-1168-4A1B-B9EE-0800FC6A8E24}" type="presParOf" srcId="{9119C434-C3E0-4453-ABF3-41D5163789ED}" destId="{16C1416E-6CC5-4778-9FBB-F8C371457138}" srcOrd="2" destOrd="0" presId="urn:microsoft.com/office/officeart/2005/8/layout/gear1"/>
    <dgm:cxn modelId="{F4D89DDB-6D9C-4CC9-BCCE-18AB9FE1F6D3}" type="presParOf" srcId="{9119C434-C3E0-4453-ABF3-41D5163789ED}" destId="{24082BFB-F4D9-42D5-92D5-D3E7A389B662}" srcOrd="3" destOrd="0" presId="urn:microsoft.com/office/officeart/2005/8/layout/gear1"/>
    <dgm:cxn modelId="{6B162E48-AE47-4D6F-9415-24A1BBBCF717}" type="presParOf" srcId="{9119C434-C3E0-4453-ABF3-41D5163789ED}" destId="{2D64A088-21E6-4EDD-A9D9-088767DAE74E}" srcOrd="4" destOrd="0" presId="urn:microsoft.com/office/officeart/2005/8/layout/gear1"/>
    <dgm:cxn modelId="{26B0CC6D-3780-4BDA-8F4D-89AF35C4BA2D}" type="presParOf" srcId="{9119C434-C3E0-4453-ABF3-41D5163789ED}" destId="{0C28658D-25DB-4DAC-A293-4480B19CE43B}" srcOrd="5" destOrd="0" presId="urn:microsoft.com/office/officeart/2005/8/layout/gear1"/>
    <dgm:cxn modelId="{73149D99-3876-4533-B484-7AB2631DF01D}" type="presParOf" srcId="{9119C434-C3E0-4453-ABF3-41D5163789ED}" destId="{0DE6618A-3522-40B0-B62F-B8FD29D87924}" srcOrd="6" destOrd="0" presId="urn:microsoft.com/office/officeart/2005/8/layout/gear1"/>
    <dgm:cxn modelId="{A9E58D0B-FF89-4D1E-B19F-B0A0EFD747F5}" type="presParOf" srcId="{9119C434-C3E0-4453-ABF3-41D5163789ED}" destId="{4052A30D-374E-4C7C-85F5-2908F71DCDB1}" srcOrd="7" destOrd="0" presId="urn:microsoft.com/office/officeart/2005/8/layout/gear1"/>
    <dgm:cxn modelId="{0E9999CB-3A82-4920-A2FB-5550FFF26E0E}" type="presParOf" srcId="{9119C434-C3E0-4453-ABF3-41D5163789ED}" destId="{A3EA5608-8F88-4B79-AA20-DADF7B20D2CA}" srcOrd="8" destOrd="0" presId="urn:microsoft.com/office/officeart/2005/8/layout/gear1"/>
    <dgm:cxn modelId="{54A6AC1D-AC9E-4CC4-96A4-6821DC5F4754}" type="presParOf" srcId="{9119C434-C3E0-4453-ABF3-41D5163789ED}" destId="{F88AEE87-75C4-4B69-92BB-9809F28B5A77}" srcOrd="9" destOrd="0" presId="urn:microsoft.com/office/officeart/2005/8/layout/gear1"/>
    <dgm:cxn modelId="{B5228376-6DDD-4F8C-9630-666A1E2185DD}" type="presParOf" srcId="{9119C434-C3E0-4453-ABF3-41D5163789ED}" destId="{476382D8-E4BE-4364-83C7-8ACF1770FAC7}" srcOrd="10" destOrd="0" presId="urn:microsoft.com/office/officeart/2005/8/layout/gear1"/>
    <dgm:cxn modelId="{AA1A22C5-23AC-44F8-B513-89505B969748}" type="presParOf" srcId="{9119C434-C3E0-4453-ABF3-41D5163789ED}" destId="{49134DC4-E7A1-4971-8193-67CED4E3D5DF}" srcOrd="11" destOrd="0" presId="urn:microsoft.com/office/officeart/2005/8/layout/gear1"/>
    <dgm:cxn modelId="{BBA8449E-EE69-4673-80EE-4D1FC5D61EF2}" type="presParOf" srcId="{9119C434-C3E0-4453-ABF3-41D5163789ED}" destId="{E7397673-AFE1-4071-ACEA-DFD7CEEBD17C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D828-9E5C-46F5-9930-2803BCFEA47F}" type="datetimeFigureOut">
              <a:rPr lang="es-ES" smtClean="0"/>
              <a:pPr/>
              <a:t>12/11/2020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2D354-849C-4AE2-9BA4-8ED34D1051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25EC3-98F3-488C-A300-0D67F99CAD5F}" type="slidenum">
              <a:rPr lang="en-US" altLang="es-ES"/>
              <a:pPr/>
              <a:t>1</a:t>
            </a:fld>
            <a:endParaRPr lang="en-US" altLang="es-E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Cuidado surge como una Ocupación social que se ha profesionalizado</a:t>
            </a:r>
          </a:p>
          <a:p>
            <a:r>
              <a:rPr lang="es-MX" dirty="0" smtClean="0"/>
              <a:t>Etapa positivista</a:t>
            </a:r>
          </a:p>
          <a:p>
            <a:r>
              <a:rPr lang="es-MX" dirty="0" smtClean="0"/>
              <a:t>Paradigma </a:t>
            </a:r>
            <a:r>
              <a:rPr lang="es-MX" dirty="0" err="1" smtClean="0"/>
              <a:t>biologisista</a:t>
            </a:r>
            <a:endParaRPr lang="es-MX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4B830-0ABA-4714-83DD-10F57841C56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Paradigma: Conjunto de ideas, creencias, posicionamientos teóricos colectivos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4B830-0ABA-4714-83DD-10F57841C56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/>
              <a:t>(cuidados invisibles para ayudar a visibilizar la profesión de Enfermería) 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2D354-849C-4AE2-9BA4-8ED34D10515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niveles de intervención o cuatro grandes responsabilidades de los enfermeros respecto a su población para la resolución de sus problemas de salud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4B830-0ABA-4714-83DD-10F57841C567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01FC5-FE8E-408F-A92C-40801E5AB4D1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67151-3407-4F11-9C26-1A60DA4BFCF9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3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2" y="274643"/>
            <a:ext cx="6019799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B456E-A11B-4240-B3C3-C926351E1F49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0E4E5-1FC8-4DFC-840A-D54AB5B6060D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94419-BE46-4817-BD24-A11D59DED2FE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A0A32-BF7A-4A52-AD6E-0534208EAAC3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38533-4843-4E0B-8A67-3161D3558FF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5F705-3BBE-4A60-87AE-87C7741F568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E45E9-399A-418A-903D-CDF695EA6FE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71D33-587F-4A77-B3FF-9130673CEE94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7FFD7-5AB8-415B-B274-B5A99CDD805D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59" y="274638"/>
            <a:ext cx="82284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59" y="1600201"/>
            <a:ext cx="82284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9" y="6245225"/>
            <a:ext cx="213372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14" y="6245225"/>
            <a:ext cx="289417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17" y="6245225"/>
            <a:ext cx="213372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B928C0A-65AA-4687-915F-F0852F95DB68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hyperlink" Target="https://dx.doi.org/10.15517/revenf.v0ino.37.3464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7.xml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5" descr="inve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EFC6"/>
              </a:clrFrom>
              <a:clrTo>
                <a:srgbClr val="FEEFC6">
                  <a:alpha val="0"/>
                </a:srgbClr>
              </a:clrTo>
            </a:clrChange>
            <a:lum bright="70000" contrast="-88000"/>
          </a:blip>
          <a:srcRect/>
          <a:stretch>
            <a:fillRect/>
          </a:stretch>
        </p:blipFill>
        <p:spPr bwMode="auto">
          <a:xfrm>
            <a:off x="4609836" y="1905000"/>
            <a:ext cx="45341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5125" name="Rectangle 64"/>
          <p:cNvSpPr>
            <a:spLocks noChangeArrowheads="1"/>
          </p:cNvSpPr>
          <p:nvPr/>
        </p:nvSpPr>
        <p:spPr bwMode="auto">
          <a:xfrm>
            <a:off x="785786" y="3786190"/>
            <a:ext cx="43909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n-US" b="1" dirty="0" smtClean="0"/>
              <a:t>Dra. C. Ana </a:t>
            </a:r>
            <a:r>
              <a:rPr lang="es-ES" altLang="en-US" b="1" dirty="0"/>
              <a:t>Belkis Perdomo Cáceres</a:t>
            </a:r>
            <a:r>
              <a:rPr lang="es-ES" altLang="en-US" b="1" dirty="0" smtClean="0"/>
              <a:t>.</a:t>
            </a:r>
          </a:p>
          <a:p>
            <a:r>
              <a:rPr lang="es-ES" altLang="en-US" b="1" dirty="0" smtClean="0"/>
              <a:t>Lic. en Enfermería</a:t>
            </a:r>
          </a:p>
          <a:p>
            <a:r>
              <a:rPr lang="es-ES" altLang="en-US" b="1" dirty="0" smtClean="0"/>
              <a:t>Profesora Titular</a:t>
            </a:r>
          </a:p>
          <a:p>
            <a:r>
              <a:rPr lang="es-ES" altLang="en-US" b="1" dirty="0" smtClean="0"/>
              <a:t>Centro Nacional de Educación Sexual</a:t>
            </a:r>
            <a:endParaRPr lang="es-ES" altLang="es-ES" b="1" dirty="0"/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0" y="168433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246E40"/>
                </a:solidFill>
                <a:latin typeface="Arial Black" pitchFamily="34" charset="0"/>
              </a:rPr>
              <a:t>EL CUIDADO DE ENFERMERIA EN </a:t>
            </a:r>
            <a:r>
              <a:rPr lang="es-MX" sz="2400" b="1" dirty="0" smtClean="0">
                <a:solidFill>
                  <a:srgbClr val="246E40"/>
                </a:solidFill>
                <a:latin typeface="Arial Black" pitchFamily="34" charset="0"/>
              </a:rPr>
              <a:t>ATENCIÓNPRIMARIA </a:t>
            </a:r>
            <a:r>
              <a:rPr lang="es-MX" sz="2400" b="1" dirty="0">
                <a:solidFill>
                  <a:srgbClr val="246E40"/>
                </a:solidFill>
                <a:latin typeface="Arial Black" pitchFamily="34" charset="0"/>
              </a:rPr>
              <a:t>DE SALUD:</a:t>
            </a:r>
            <a:br>
              <a:rPr lang="es-MX" sz="2400" b="1" dirty="0">
                <a:solidFill>
                  <a:srgbClr val="246E40"/>
                </a:solidFill>
                <a:latin typeface="Arial Black" pitchFamily="34" charset="0"/>
              </a:rPr>
            </a:br>
            <a:r>
              <a:rPr lang="es-MX" sz="2400" b="1" dirty="0">
                <a:solidFill>
                  <a:srgbClr val="246E40"/>
                </a:solidFill>
                <a:latin typeface="Arial Black" pitchFamily="34" charset="0"/>
              </a:rPr>
              <a:t>RETOS Y DESAFÍOS</a:t>
            </a:r>
            <a:endParaRPr lang="es-ES" sz="2400" b="1" dirty="0">
              <a:solidFill>
                <a:srgbClr val="246E4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600293" y="0"/>
            <a:ext cx="7543707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" altLang="es-ES" b="1" dirty="0">
                <a:solidFill>
                  <a:schemeClr val="bg1"/>
                </a:solidFill>
              </a:rPr>
              <a:t>UNIVERSIDAD </a:t>
            </a:r>
            <a:r>
              <a:rPr lang="es-ES" altLang="es-ES" b="1" dirty="0" smtClean="0">
                <a:solidFill>
                  <a:schemeClr val="bg1"/>
                </a:solidFill>
              </a:rPr>
              <a:t>DE CIENCIAS MÉDICAS </a:t>
            </a:r>
            <a:r>
              <a:rPr lang="es-ES" altLang="es-ES" b="1" dirty="0">
                <a:solidFill>
                  <a:schemeClr val="bg1"/>
                </a:solidFill>
              </a:rPr>
              <a:t>DE LA </a:t>
            </a:r>
            <a:r>
              <a:rPr lang="es-ES" altLang="es-ES" b="1" dirty="0" smtClean="0">
                <a:solidFill>
                  <a:schemeClr val="bg1"/>
                </a:solidFill>
              </a:rPr>
              <a:t>HABANA</a:t>
            </a:r>
            <a:endParaRPr lang="es-ES" altLang="es-ES" b="1" dirty="0">
              <a:solidFill>
                <a:schemeClr val="bg1"/>
              </a:solidFill>
            </a:endParaRPr>
          </a:p>
        </p:txBody>
      </p:sp>
      <p:pic>
        <p:nvPicPr>
          <p:cNvPr id="5129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ângulo 9"/>
          <p:cNvSpPr>
            <a:spLocks noChangeArrowheads="1"/>
          </p:cNvSpPr>
          <p:nvPr/>
        </p:nvSpPr>
        <p:spPr bwMode="auto">
          <a:xfrm>
            <a:off x="380846" y="54102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b="1"/>
              <a:t>  </a:t>
            </a:r>
            <a:endParaRPr lang="pt-BR" alt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1500166" y="600076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Habana, Cuba. 2020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714356"/>
          </a:xfrm>
        </p:spPr>
        <p:txBody>
          <a:bodyPr>
            <a:normAutofit fontScale="90000"/>
          </a:bodyPr>
          <a:lstStyle/>
          <a:p>
            <a:r>
              <a:rPr lang="es-MX" sz="4400" b="1" i="1" dirty="0" smtClean="0">
                <a:solidFill>
                  <a:schemeClr val="bg1"/>
                </a:solidFill>
              </a:rPr>
              <a:t>Atención Primaria de salud</a:t>
            </a:r>
            <a:endParaRPr lang="es-ES" b="1" i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42976" y="1785926"/>
            <a:ext cx="75724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i="1" dirty="0" smtClean="0"/>
              <a:t>La </a:t>
            </a:r>
            <a:r>
              <a:rPr lang="es-MX" sz="2800" b="1" i="1" dirty="0" smtClean="0">
                <a:solidFill>
                  <a:srgbClr val="FF0000"/>
                </a:solidFill>
              </a:rPr>
              <a:t>enfermería comunitaria </a:t>
            </a:r>
            <a:r>
              <a:rPr lang="es-MX" sz="2800" i="1" dirty="0" smtClean="0"/>
              <a:t>debe desarrollar actuaciones de intervención comunitaria y participativa dirigida a grupos con características, necesidades o intereses comunes, orientadas a promover la salud, incrementar la calidad de vida y el bienestar social, y a </a:t>
            </a:r>
            <a:r>
              <a:rPr lang="es-MX" sz="2800" b="1" i="1" dirty="0" smtClean="0">
                <a:solidFill>
                  <a:srgbClr val="FF0000"/>
                </a:solidFill>
              </a:rPr>
              <a:t>potenciar la capacitación </a:t>
            </a:r>
            <a:r>
              <a:rPr lang="es-MX" sz="2800" i="1" dirty="0" smtClean="0"/>
              <a:t>de las personas y grupos para abordar sus problemas y necesidades de salud.</a:t>
            </a:r>
            <a:endParaRPr lang="es-ES" sz="2800" i="1" dirty="0"/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582594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Enfermería Comunitaria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14282" y="91848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s-MX" sz="2400" dirty="0" smtClean="0">
                <a:solidFill>
                  <a:prstClr val="black"/>
                </a:solidFill>
              </a:rPr>
              <a:t>Disciplina que sintetiza los </a:t>
            </a:r>
            <a:r>
              <a:rPr lang="es-MX" sz="2400" b="1" dirty="0" smtClean="0">
                <a:solidFill>
                  <a:srgbClr val="FF0000"/>
                </a:solidFill>
              </a:rPr>
              <a:t>conocimientos teóricos </a:t>
            </a:r>
            <a:r>
              <a:rPr lang="es-MX" sz="2400" dirty="0" smtClean="0">
                <a:solidFill>
                  <a:prstClr val="black"/>
                </a:solidFill>
              </a:rPr>
              <a:t>y </a:t>
            </a:r>
            <a:r>
              <a:rPr lang="es-MX" sz="2400" b="1" dirty="0" smtClean="0">
                <a:solidFill>
                  <a:srgbClr val="FF0000"/>
                </a:solidFill>
              </a:rPr>
              <a:t>las habilidades prácticas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>
                <a:solidFill>
                  <a:prstClr val="black"/>
                </a:solidFill>
              </a:rPr>
              <a:t>de la enfermería y la salud pública </a:t>
            </a:r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00100" y="2071678"/>
            <a:ext cx="2914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prstClr val="black"/>
                </a:solidFill>
              </a:rPr>
              <a:t>Alternativas (</a:t>
            </a:r>
            <a:r>
              <a:rPr lang="es-MX" sz="2000" b="1" dirty="0" smtClean="0">
                <a:solidFill>
                  <a:schemeClr val="tx2"/>
                </a:solidFill>
              </a:rPr>
              <a:t>estrategias</a:t>
            </a:r>
            <a:r>
              <a:rPr lang="es-MX" sz="2000" dirty="0" smtClean="0">
                <a:solidFill>
                  <a:prstClr val="black"/>
                </a:solidFill>
              </a:rPr>
              <a:t>) de trabajo en la comunidad </a:t>
            </a:r>
            <a:endParaRPr lang="es-ES" sz="2000" dirty="0"/>
          </a:p>
        </p:txBody>
      </p:sp>
      <p:sp>
        <p:nvSpPr>
          <p:cNvPr id="9" name="8 Flecha abajo"/>
          <p:cNvSpPr/>
          <p:nvPr/>
        </p:nvSpPr>
        <p:spPr>
          <a:xfrm>
            <a:off x="5786446" y="2071678"/>
            <a:ext cx="1928826" cy="164307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curvada hacia la derecha"/>
          <p:cNvSpPr/>
          <p:nvPr/>
        </p:nvSpPr>
        <p:spPr>
          <a:xfrm>
            <a:off x="357158" y="2786058"/>
            <a:ext cx="857256" cy="2928958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28662" y="5643578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Participación comunitaria</a:t>
            </a:r>
            <a:endParaRPr lang="es-ES" sz="2400" b="1" dirty="0"/>
          </a:p>
        </p:txBody>
      </p:sp>
      <p:pic>
        <p:nvPicPr>
          <p:cNvPr id="14" name="13 Imagen" descr="Entrada-web-EnfermeriaAPS-educación-sal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286124"/>
            <a:ext cx="292895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4071934" y="3714752"/>
            <a:ext cx="4857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FF0000"/>
                </a:solidFill>
              </a:rPr>
              <a:t>Capacitar</a:t>
            </a:r>
            <a:r>
              <a:rPr lang="es-MX" sz="2200" dirty="0" smtClean="0"/>
              <a:t> a las personas, familias y comunidades para cuidarse de sí mismas (priorizando la promoción de salud y la prevención de la enfermedad),  </a:t>
            </a:r>
            <a:r>
              <a:rPr lang="es-MX" sz="2200" b="1" dirty="0" smtClean="0">
                <a:solidFill>
                  <a:srgbClr val="FF0000"/>
                </a:solidFill>
              </a:rPr>
              <a:t>trasformando la dependencia en </a:t>
            </a:r>
            <a:r>
              <a:rPr lang="es-MX" sz="2200" b="1" dirty="0" err="1" smtClean="0">
                <a:solidFill>
                  <a:srgbClr val="FF0000"/>
                </a:solidFill>
              </a:rPr>
              <a:t>autocuidado</a:t>
            </a:r>
            <a:r>
              <a:rPr lang="es-MX" sz="2200" dirty="0" smtClean="0"/>
              <a:t>.</a:t>
            </a:r>
            <a:endParaRPr lang="es-MX" sz="2200" dirty="0"/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7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14356"/>
            <a:ext cx="1828784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tx2"/>
                </a:solidFill>
              </a:rPr>
              <a:t>Retos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428860" y="857232"/>
            <a:ext cx="6715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La nueva </a:t>
            </a:r>
            <a:r>
              <a:rPr lang="es-MX" sz="2000" b="1" dirty="0">
                <a:solidFill>
                  <a:srgbClr val="FF0000"/>
                </a:solidFill>
              </a:rPr>
              <a:t>Enfermería </a:t>
            </a:r>
            <a:r>
              <a:rPr lang="es-MX" sz="2000" b="1" dirty="0" smtClean="0">
                <a:solidFill>
                  <a:srgbClr val="FF0000"/>
                </a:solidFill>
              </a:rPr>
              <a:t>Comunitaria </a:t>
            </a:r>
            <a:r>
              <a:rPr lang="es-MX" sz="2000" b="1" dirty="0"/>
              <a:t>responde a un modelo orientado a la racionalidad, la eficiencia y la </a:t>
            </a:r>
            <a:r>
              <a:rPr lang="es-MX" sz="2000" b="1" dirty="0" smtClean="0"/>
              <a:t>equidad.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0" y="2571744"/>
            <a:ext cx="5286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prstClr val="black"/>
                </a:solidFill>
              </a:rPr>
              <a:t>Cómo transmitir la ciencia del cuidado?</a:t>
            </a:r>
            <a:endParaRPr lang="es-ES" sz="2000" b="1" dirty="0"/>
          </a:p>
        </p:txBody>
      </p:sp>
      <p:sp>
        <p:nvSpPr>
          <p:cNvPr id="8" name="7 Flecha derecha"/>
          <p:cNvSpPr/>
          <p:nvPr/>
        </p:nvSpPr>
        <p:spPr>
          <a:xfrm>
            <a:off x="1857356" y="857232"/>
            <a:ext cx="428628" cy="92869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500034" y="1785902"/>
            <a:ext cx="928694" cy="5000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572132" y="5786454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MX" sz="1500" b="1" dirty="0" smtClean="0"/>
              <a:t>Brindar herramientas y valores que impulsen el cambio cultural</a:t>
            </a:r>
          </a:p>
        </p:txBody>
      </p:sp>
      <p:pic>
        <p:nvPicPr>
          <p:cNvPr id="12" name="11 Imagen" descr="diagnostico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071942"/>
            <a:ext cx="261937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214282" y="3143248"/>
            <a:ext cx="52284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 smtClean="0"/>
              <a:t>Creación de una conciencia crítica: empleo de la pedagogía y la didáctica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 smtClean="0"/>
              <a:t>Sensibilidad para crear y recrear formas de acompañamiento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 smtClean="0"/>
              <a:t>Lograr consensos colegiados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 smtClean="0"/>
              <a:t>Vinculación docencia –asistencia </a:t>
            </a:r>
            <a:endParaRPr lang="es-ES" sz="2000" dirty="0"/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7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diabetes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857364"/>
            <a:ext cx="3038479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2844" y="785794"/>
            <a:ext cx="182878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Retos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928794" y="928670"/>
            <a:ext cx="428628" cy="92869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642878" y="1857340"/>
            <a:ext cx="928694" cy="5000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6 Diagrama"/>
          <p:cNvGraphicFramePr/>
          <p:nvPr/>
        </p:nvGraphicFramePr>
        <p:xfrm>
          <a:off x="571472" y="2571744"/>
          <a:ext cx="821537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357422" y="1000108"/>
            <a:ext cx="6643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Lograr que </a:t>
            </a:r>
            <a:r>
              <a:rPr lang="es-MX" sz="2200" b="1" dirty="0" smtClean="0">
                <a:solidFill>
                  <a:srgbClr val="C00000"/>
                </a:solidFill>
              </a:rPr>
              <a:t>todos los profesionales de Enfermería </a:t>
            </a:r>
            <a:r>
              <a:rPr lang="es-MX" sz="2200" dirty="0" smtClean="0"/>
              <a:t>de la Atención Primaria de salud hablen del y sobre el cuidado.</a:t>
            </a:r>
            <a:endParaRPr lang="es-ES" sz="2200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214554"/>
            <a:ext cx="86439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 smtClean="0"/>
              <a:t>Garantizar la </a:t>
            </a:r>
            <a:r>
              <a:rPr lang="es-MX" sz="2000" dirty="0" smtClean="0">
                <a:solidFill>
                  <a:srgbClr val="FF0000"/>
                </a:solidFill>
              </a:rPr>
              <a:t>atención a la salud </a:t>
            </a:r>
            <a:r>
              <a:rPr lang="es-MX" sz="2000" dirty="0" smtClean="0"/>
              <a:t>de la comunidad mediante las buenas prácticas del cuidado de Enfermería encaminadas al control de los </a:t>
            </a:r>
            <a:r>
              <a:rPr lang="es-MX" sz="2000" dirty="0" smtClean="0">
                <a:solidFill>
                  <a:srgbClr val="FF0000"/>
                </a:solidFill>
              </a:rPr>
              <a:t>determinantes sociales</a:t>
            </a:r>
            <a:r>
              <a:rPr lang="es-MX" sz="2000" dirty="0" smtClean="0"/>
              <a:t>.</a:t>
            </a:r>
          </a:p>
          <a:p>
            <a:pPr algn="just" fontAlgn="base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dirty="0" smtClean="0"/>
              <a:t> Desaprender la </a:t>
            </a:r>
            <a:r>
              <a:rPr lang="es-MX" sz="2000" dirty="0" smtClean="0">
                <a:solidFill>
                  <a:srgbClr val="FF0000"/>
                </a:solidFill>
              </a:rPr>
              <a:t>concepción del cuidado de enfermería </a:t>
            </a:r>
            <a:r>
              <a:rPr lang="es-MX" sz="2000" dirty="0" smtClean="0"/>
              <a:t>en  atención primaria orientados a la enfermedad en lugar de la salud.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785794"/>
            <a:ext cx="2285984" cy="100013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Desafíos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86050" y="785794"/>
            <a:ext cx="6192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s-MX" sz="2200" dirty="0" smtClean="0">
                <a:solidFill>
                  <a:prstClr val="black"/>
                </a:solidFill>
              </a:rPr>
              <a:t>Calidad en la actuación mediante el desarrollo de la </a:t>
            </a:r>
            <a:r>
              <a:rPr lang="es-MX" sz="2200" dirty="0" smtClean="0">
                <a:solidFill>
                  <a:srgbClr val="FF0000"/>
                </a:solidFill>
              </a:rPr>
              <a:t>metodología de enfermería</a:t>
            </a:r>
            <a:r>
              <a:rPr lang="es-MX" sz="2200" dirty="0" smtClean="0">
                <a:solidFill>
                  <a:schemeClr val="accent2"/>
                </a:solidFill>
              </a:rPr>
              <a:t> </a:t>
            </a:r>
            <a:r>
              <a:rPr lang="es-MX" sz="2200" dirty="0" smtClean="0">
                <a:solidFill>
                  <a:prstClr val="black"/>
                </a:solidFill>
              </a:rPr>
              <a:t>en todas sus fases.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2357422" y="857232"/>
            <a:ext cx="403415" cy="812613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500034" y="1571612"/>
            <a:ext cx="874065" cy="5000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0" y="6627168"/>
            <a:ext cx="72866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dirty="0" smtClean="0"/>
              <a:t>Jara Concha P. Desafíos y estrategias de enfermería en el contexto de la salud global. Rev. </a:t>
            </a:r>
            <a:r>
              <a:rPr lang="es-MX" sz="900" dirty="0" err="1" smtClean="0"/>
              <a:t>iberoam</a:t>
            </a:r>
            <a:r>
              <a:rPr lang="es-MX" sz="900" dirty="0" smtClean="0"/>
              <a:t>. </a:t>
            </a:r>
            <a:r>
              <a:rPr lang="es-MX" sz="900" dirty="0" err="1" smtClean="0"/>
              <a:t>Educ</a:t>
            </a:r>
            <a:r>
              <a:rPr lang="es-MX" sz="900" dirty="0" smtClean="0"/>
              <a:t>. </a:t>
            </a:r>
            <a:r>
              <a:rPr lang="es-MX" sz="900" dirty="0" err="1" smtClean="0"/>
              <a:t>investi</a:t>
            </a:r>
            <a:r>
              <a:rPr lang="es-MX" sz="900" dirty="0" smtClean="0"/>
              <a:t>. </a:t>
            </a:r>
            <a:r>
              <a:rPr lang="es-MX" sz="900" dirty="0" err="1" smtClean="0"/>
              <a:t>Enferm</a:t>
            </a:r>
            <a:r>
              <a:rPr lang="es-MX" sz="900" dirty="0" smtClean="0"/>
              <a:t>. 2019; 9(3):4-6.</a:t>
            </a:r>
            <a:endParaRPr lang="es-ES" sz="900" dirty="0"/>
          </a:p>
        </p:txBody>
      </p:sp>
      <p:pic>
        <p:nvPicPr>
          <p:cNvPr id="14" name="13 Imagen" descr="images (3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143380"/>
            <a:ext cx="207170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 descr="enf comunitaria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91410"/>
            <a:ext cx="2786082" cy="139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251450"/>
            <a:ext cx="2857500" cy="170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7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457890"/>
            <a:ext cx="742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dirty="0" smtClean="0"/>
              <a:t>Bustos Alfaro, Elena. (2019). Enfermería de Práctica Avanzada para el fortalecimiento de la atención primaria de salud en el contexto de Latinoamérica. </a:t>
            </a:r>
            <a:r>
              <a:rPr lang="es-MX" sz="900" i="1" dirty="0" smtClean="0"/>
              <a:t>Enfermería Actual de Costa Rica</a:t>
            </a:r>
            <a:r>
              <a:rPr lang="es-MX" sz="900" dirty="0" smtClean="0"/>
              <a:t>, (37), 234-244. </a:t>
            </a:r>
            <a:r>
              <a:rPr lang="es-MX" sz="900" dirty="0" smtClean="0">
                <a:hlinkClick r:id="rId2"/>
              </a:rPr>
              <a:t>https://dx.doi.org/10.15517/revenf.v0ino.37.34645</a:t>
            </a:r>
            <a:endParaRPr lang="es-ES" sz="900" dirty="0"/>
          </a:p>
        </p:txBody>
      </p:sp>
      <p:pic>
        <p:nvPicPr>
          <p:cNvPr id="7" name="6 Imagen" descr="diagnostico grupo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242889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visita a domicilio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500174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vacu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500174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1928794" y="1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ea typeface="+mj-ea"/>
                <a:cs typeface="+mj-cs"/>
              </a:rPr>
              <a:t>Estrategias para el cambio 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57554" y="4143380"/>
            <a:ext cx="5467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400" b="1" dirty="0" smtClean="0"/>
              <a:t>Transformar la práctica profesional</a:t>
            </a:r>
            <a:endParaRPr lang="es-ES" sz="2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357554" y="4929198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400" b="1" dirty="0" smtClean="0"/>
              <a:t>Cambio profundo y epistémico a través del Proceso de Atención de Enfermería   </a:t>
            </a:r>
            <a:endParaRPr lang="es-ES" sz="2400" b="1" dirty="0"/>
          </a:p>
        </p:txBody>
      </p:sp>
      <p:pic>
        <p:nvPicPr>
          <p:cNvPr id="16" name="15 Imagen" descr="prevención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000504"/>
            <a:ext cx="2214578" cy="207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8" name="Imagen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283766" cy="642918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Estrategias para el cambio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20" y="1071546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200" dirty="0" smtClean="0"/>
              <a:t>Conocer las </a:t>
            </a:r>
            <a:r>
              <a:rPr lang="es-MX" sz="2200" dirty="0" smtClean="0">
                <a:solidFill>
                  <a:srgbClr val="FF0000"/>
                </a:solidFill>
              </a:rPr>
              <a:t>necesidades de salud del paciente o grupos</a:t>
            </a:r>
            <a:r>
              <a:rPr lang="es-MX" sz="2200" dirty="0" smtClean="0"/>
              <a:t>, como vía para aplicar al máximo el conocimiento y habilidades de la enfermería, en pro de la mejora, tanto en los servicios de enfermería como en los de salud.</a:t>
            </a:r>
            <a:endParaRPr lang="es-ES" sz="2200" dirty="0"/>
          </a:p>
        </p:txBody>
      </p:sp>
      <p:sp>
        <p:nvSpPr>
          <p:cNvPr id="5" name="4 Elipse"/>
          <p:cNvSpPr/>
          <p:nvPr/>
        </p:nvSpPr>
        <p:spPr>
          <a:xfrm>
            <a:off x="357158" y="3929066"/>
            <a:ext cx="2286016" cy="2286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Del análisis de </a:t>
            </a:r>
            <a:r>
              <a:rPr lang="es-MX" b="1" dirty="0" smtClean="0">
                <a:solidFill>
                  <a:srgbClr val="FF0000"/>
                </a:solidFill>
              </a:rPr>
              <a:t>NECESIDAD</a:t>
            </a:r>
            <a:r>
              <a:rPr lang="es-MX" b="1" dirty="0" smtClean="0"/>
              <a:t> se extrae el objeto de la Enfermería 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2357422" y="2786058"/>
            <a:ext cx="6500858" cy="10001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Teoría de la Enfermería</a:t>
            </a:r>
          </a:p>
          <a:p>
            <a:pPr algn="ctr"/>
            <a:r>
              <a:rPr lang="es-MX" sz="2000" b="1" dirty="0" smtClean="0"/>
              <a:t>Dedicada a orientar a la persona, la familia y la comunidad en la satisfacción de sus necesidades</a:t>
            </a:r>
            <a:endParaRPr lang="es-ES" sz="2000" b="1" dirty="0"/>
          </a:p>
        </p:txBody>
      </p:sp>
      <p:sp>
        <p:nvSpPr>
          <p:cNvPr id="9" name="8 Flecha doblada hacia arriba"/>
          <p:cNvSpPr/>
          <p:nvPr/>
        </p:nvSpPr>
        <p:spPr>
          <a:xfrm rot="5400000">
            <a:off x="3089662" y="4339836"/>
            <a:ext cx="1678791" cy="1143008"/>
          </a:xfrm>
          <a:prstGeom prst="bent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8" name="7 Rectángulo"/>
          <p:cNvSpPr/>
          <p:nvPr/>
        </p:nvSpPr>
        <p:spPr>
          <a:xfrm>
            <a:off x="5000628" y="4286256"/>
            <a:ext cx="3714776" cy="22860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Conjunto de condiciones </a:t>
            </a:r>
            <a:r>
              <a:rPr lang="es-MX" dirty="0" smtClean="0"/>
              <a:t>(factores, situaciones) </a:t>
            </a:r>
            <a:r>
              <a:rPr lang="es-MX" b="1" dirty="0" smtClean="0"/>
              <a:t>indispensables para que la vida psíquica y física puedan alcanzar y preservar un umbral de </a:t>
            </a:r>
            <a:r>
              <a:rPr lang="es-MX" b="1" dirty="0" smtClean="0">
                <a:solidFill>
                  <a:srgbClr val="FF0000"/>
                </a:solidFill>
              </a:rPr>
              <a:t>autonomía</a:t>
            </a:r>
            <a:r>
              <a:rPr lang="es-MX" b="1" dirty="0" smtClean="0"/>
              <a:t> lo más cercano a la independencia absoluta.</a:t>
            </a:r>
          </a:p>
          <a:p>
            <a:pPr algn="r"/>
            <a:r>
              <a:rPr lang="es-MX" dirty="0" smtClean="0"/>
              <a:t>(Siles,1986)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642918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Estrategias para el cambio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1472" y="1214422"/>
            <a:ext cx="8001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Wingdings" pitchFamily="2" charset="2"/>
              <a:buChar char="ü"/>
            </a:pPr>
            <a:r>
              <a:rPr lang="es-MX" sz="2200" dirty="0" smtClean="0"/>
              <a:t> Integrar las distintas áreas de desarrollo e investigación del trabajo enfermero: </a:t>
            </a:r>
            <a:r>
              <a:rPr lang="es-MX" sz="2200" b="1" dirty="0" smtClean="0">
                <a:solidFill>
                  <a:srgbClr val="FF0000"/>
                </a:solidFill>
              </a:rPr>
              <a:t>diagnósticos</a:t>
            </a:r>
            <a:r>
              <a:rPr lang="es-MX" sz="2200" dirty="0" smtClean="0"/>
              <a:t> de enfermería, estandarización de </a:t>
            </a:r>
            <a:r>
              <a:rPr lang="es-MX" sz="2200" b="1" dirty="0" smtClean="0">
                <a:solidFill>
                  <a:srgbClr val="FF0000"/>
                </a:solidFill>
              </a:rPr>
              <a:t>intervenciones</a:t>
            </a:r>
            <a:r>
              <a:rPr lang="es-MX" sz="2200" dirty="0" smtClean="0"/>
              <a:t> y </a:t>
            </a:r>
            <a:r>
              <a:rPr lang="es-MX" sz="2200" b="1" dirty="0" smtClean="0">
                <a:solidFill>
                  <a:srgbClr val="FF0000"/>
                </a:solidFill>
              </a:rPr>
              <a:t>resultados</a:t>
            </a:r>
            <a:r>
              <a:rPr lang="es-MX" sz="2200" dirty="0" smtClean="0"/>
              <a:t>.</a:t>
            </a:r>
            <a:endParaRPr lang="es-MX" sz="2200" dirty="0"/>
          </a:p>
        </p:txBody>
      </p:sp>
      <p:sp>
        <p:nvSpPr>
          <p:cNvPr id="6" name="5 Rectángulo"/>
          <p:cNvSpPr/>
          <p:nvPr/>
        </p:nvSpPr>
        <p:spPr>
          <a:xfrm>
            <a:off x="4357654" y="2928934"/>
            <a:ext cx="45006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b="1" dirty="0" smtClean="0"/>
              <a:t> Nivel I: </a:t>
            </a:r>
            <a:r>
              <a:rPr lang="es-MX" sz="2000" dirty="0" smtClean="0"/>
              <a:t>Procedimientos técnicos básicos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2000" b="1" dirty="0" smtClean="0"/>
              <a:t> Nivel II</a:t>
            </a:r>
            <a:r>
              <a:rPr lang="es-ES" sz="2000" dirty="0" smtClean="0"/>
              <a:t>: actividades preventivas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b="1" dirty="0" smtClean="0"/>
              <a:t> Nivel III</a:t>
            </a:r>
            <a:r>
              <a:rPr lang="es-MX" sz="2000" dirty="0" smtClean="0"/>
              <a:t>: Promoción del </a:t>
            </a:r>
            <a:r>
              <a:rPr lang="es-MX" sz="2000" dirty="0" err="1" smtClean="0"/>
              <a:t>autocuidado</a:t>
            </a:r>
            <a:endParaRPr lang="es-MX" sz="2000" dirty="0" smtClean="0"/>
          </a:p>
          <a:p>
            <a:pPr algn="just" fontAlgn="base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b="1" dirty="0" smtClean="0"/>
              <a:t> Nivel IV: </a:t>
            </a:r>
            <a:r>
              <a:rPr lang="es-MX" sz="2000" dirty="0" smtClean="0"/>
              <a:t>seguimiento y control de problemas de afrontamiento y adaptación</a:t>
            </a:r>
          </a:p>
          <a:p>
            <a:pPr algn="just" fontAlgn="base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000" b="1" dirty="0" smtClean="0"/>
              <a:t> Nivel V: </a:t>
            </a:r>
            <a:r>
              <a:rPr lang="es-MX" sz="2000" dirty="0" smtClean="0"/>
              <a:t>Visita domiciliaria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3929066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Atención de enfermería como un proceso</a:t>
            </a:r>
          </a:p>
          <a:p>
            <a:pPr algn="ctr"/>
            <a:r>
              <a:rPr lang="es-ES" sz="2000" dirty="0" smtClean="0"/>
              <a:t>(niveles de intervención)</a:t>
            </a:r>
            <a:endParaRPr lang="es-ES" sz="2000" dirty="0"/>
          </a:p>
        </p:txBody>
      </p:sp>
      <p:sp>
        <p:nvSpPr>
          <p:cNvPr id="9" name="8 Flecha a la derecha con muesca"/>
          <p:cNvSpPr/>
          <p:nvPr/>
        </p:nvSpPr>
        <p:spPr>
          <a:xfrm>
            <a:off x="3071802" y="3857628"/>
            <a:ext cx="1143008" cy="1143008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0"/>
            <a:ext cx="7712394" cy="714332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I. Procedimientos técnicos básicos 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1214422"/>
            <a:ext cx="850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400" dirty="0" smtClean="0"/>
              <a:t>Correcta </a:t>
            </a:r>
            <a:r>
              <a:rPr lang="es-MX" sz="2400" b="1" dirty="0" smtClean="0">
                <a:solidFill>
                  <a:srgbClr val="FF0000"/>
                </a:solidFill>
              </a:rPr>
              <a:t>realización de una técnica</a:t>
            </a:r>
            <a:r>
              <a:rPr lang="es-MX" sz="2400" dirty="0" smtClean="0"/>
              <a:t>, incluyendo la información que se da sobre la necesidad y adecuación de la misma, posibles efectos secundarios y/o cuidados.</a:t>
            </a:r>
          </a:p>
          <a:p>
            <a:pPr algn="just" fontAlgn="base"/>
            <a:endParaRPr lang="es-MX" sz="2400" dirty="0"/>
          </a:p>
        </p:txBody>
      </p:sp>
      <p:pic>
        <p:nvPicPr>
          <p:cNvPr id="5" name="4 Imagen" descr="adukto mayor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786058"/>
            <a:ext cx="222409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prevención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714884"/>
            <a:ext cx="3028950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0" name="9 Imagen" descr="vacu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143248"/>
            <a:ext cx="4000528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0"/>
            <a:ext cx="7257514" cy="642918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II. Actividades preventivas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4282" y="1428736"/>
            <a:ext cx="50006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200" dirty="0" smtClean="0"/>
              <a:t>Realizar una serie de </a:t>
            </a:r>
            <a:r>
              <a:rPr lang="es-MX" sz="2200" dirty="0" smtClean="0">
                <a:solidFill>
                  <a:srgbClr val="FF0000"/>
                </a:solidFill>
              </a:rPr>
              <a:t>controles periódicos </a:t>
            </a:r>
            <a:r>
              <a:rPr lang="es-MX" sz="2200" dirty="0" smtClean="0"/>
              <a:t>tanto a sanos o a pacientes crónicos, para intentar detectar precozmente o evitar la aparición de un problema.</a:t>
            </a:r>
            <a:endParaRPr lang="es-MX" sz="2200" dirty="0"/>
          </a:p>
        </p:txBody>
      </p:sp>
      <p:pic>
        <p:nvPicPr>
          <p:cNvPr id="4" name="3 Imagen" descr="diagnostico grupo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000108"/>
            <a:ext cx="300039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consultorio adentro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29066"/>
            <a:ext cx="3286148" cy="213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9" name="8 Imagen" descr="consejeria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643314"/>
            <a:ext cx="261937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43174" y="0"/>
            <a:ext cx="5143536" cy="649306"/>
          </a:xfrm>
        </p:spPr>
        <p:txBody>
          <a:bodyPr/>
          <a:lstStyle/>
          <a:p>
            <a:r>
              <a:rPr lang="es-ES" sz="3200" dirty="0" smtClean="0">
                <a:solidFill>
                  <a:schemeClr val="bg1"/>
                </a:solidFill>
              </a:rPr>
              <a:t>Intercambio de saberes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 descr="Grupo de enfe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3714752"/>
            <a:ext cx="3262317" cy="2286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1500174"/>
            <a:ext cx="6572296" cy="22860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/>
              <a:t> Epistemología del cuidado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/>
              <a:t> Paradigmas de la Ciencia de la Enfermería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/>
              <a:t> Enfermería comunitaria. Retos y desafíos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/>
              <a:t> Estrategias para el cambio  </a:t>
            </a:r>
            <a:endParaRPr lang="es-ES" sz="2400" dirty="0"/>
          </a:p>
        </p:txBody>
      </p:sp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0"/>
            <a:ext cx="7786742" cy="642918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III.</a:t>
            </a:r>
            <a:r>
              <a:rPr lang="es-MX" sz="4000" b="1" dirty="0" smtClean="0">
                <a:solidFill>
                  <a:schemeClr val="bg1"/>
                </a:solidFill>
              </a:rPr>
              <a:t> Promoción del </a:t>
            </a:r>
            <a:r>
              <a:rPr lang="es-MX" sz="4000" b="1" dirty="0" err="1" smtClean="0">
                <a:solidFill>
                  <a:schemeClr val="bg1"/>
                </a:solidFill>
              </a:rPr>
              <a:t>autocuidado</a:t>
            </a:r>
            <a:r>
              <a:rPr lang="es-MX" sz="4000" b="1" dirty="0" smtClean="0">
                <a:solidFill>
                  <a:schemeClr val="bg1"/>
                </a:solidFill>
              </a:rPr>
              <a:t>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4282" y="1142984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Wingdings" pitchFamily="2" charset="2"/>
              <a:buChar char="§"/>
            </a:pPr>
            <a:r>
              <a:rPr lang="es-MX" sz="2000" dirty="0" smtClean="0"/>
              <a:t>Abordar y </a:t>
            </a:r>
            <a:r>
              <a:rPr lang="es-MX" sz="2000" dirty="0" smtClean="0">
                <a:solidFill>
                  <a:srgbClr val="FF0000"/>
                </a:solidFill>
              </a:rPr>
              <a:t>resolver problemas </a:t>
            </a:r>
            <a:r>
              <a:rPr lang="es-MX" sz="2000" dirty="0" smtClean="0"/>
              <a:t>que son de su </a:t>
            </a:r>
            <a:r>
              <a:rPr lang="es-MX" sz="2000" dirty="0" smtClean="0">
                <a:solidFill>
                  <a:srgbClr val="FF0000"/>
                </a:solidFill>
              </a:rPr>
              <a:t>competencia</a:t>
            </a:r>
            <a:r>
              <a:rPr lang="es-MX" sz="2000" dirty="0" smtClean="0"/>
              <a:t> (ejemplo: abordaje de aspectos relacionados con la salud sexual y reproductiva, la incontinencia urinaria, estreñimiento o alteraciones de sueño…)</a:t>
            </a:r>
          </a:p>
          <a:p>
            <a:pPr algn="just" fontAlgn="base"/>
            <a:endParaRPr lang="es-MX" sz="2000" dirty="0" smtClean="0"/>
          </a:p>
          <a:p>
            <a:pPr algn="just" fontAlgn="base">
              <a:buFont typeface="Wingdings" pitchFamily="2" charset="2"/>
              <a:buChar char="§"/>
            </a:pPr>
            <a:r>
              <a:rPr lang="es-MX" sz="2000" dirty="0" smtClean="0"/>
              <a:t>Trabajar un </a:t>
            </a:r>
            <a:r>
              <a:rPr lang="es-MX" sz="2000" dirty="0" smtClean="0">
                <a:solidFill>
                  <a:srgbClr val="FF0000"/>
                </a:solidFill>
              </a:rPr>
              <a:t>proceso educativo </a:t>
            </a:r>
            <a:r>
              <a:rPr lang="es-MX" sz="2000" dirty="0" smtClean="0"/>
              <a:t>individual y/o grupal para adaptar a las personas y familias a un proceso de </a:t>
            </a:r>
            <a:r>
              <a:rPr lang="es-MX" sz="2000" dirty="0" err="1" smtClean="0"/>
              <a:t>autocuidado</a:t>
            </a:r>
            <a:r>
              <a:rPr lang="es-MX" sz="2000" dirty="0" smtClean="0"/>
              <a:t>, facilitando su correcto afrontamiento de sus determinantes sociales.</a:t>
            </a:r>
            <a:endParaRPr lang="es-MX" sz="2000" dirty="0"/>
          </a:p>
        </p:txBody>
      </p:sp>
      <p:pic>
        <p:nvPicPr>
          <p:cNvPr id="4" name="3 Imagen" descr="images (3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786190"/>
            <a:ext cx="207170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enf comunitaria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71942"/>
            <a:ext cx="278608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071942"/>
            <a:ext cx="2857500" cy="195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0"/>
            <a:ext cx="6647704" cy="654350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 smtClean="0">
                <a:solidFill>
                  <a:schemeClr val="bg1"/>
                </a:solidFill>
              </a:rPr>
              <a:t>IV.</a:t>
            </a:r>
            <a:r>
              <a:rPr lang="es-MX" sz="2400" b="1" dirty="0" smtClean="0">
                <a:solidFill>
                  <a:schemeClr val="bg1"/>
                </a:solidFill>
              </a:rPr>
              <a:t> Seguimiento y control de problemas de afrontamiento y adaptación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43240" y="1571612"/>
            <a:ext cx="5715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000" dirty="0" smtClean="0"/>
              <a:t>Abordar problemas de </a:t>
            </a:r>
            <a:r>
              <a:rPr lang="es-MX" sz="2000" dirty="0" smtClean="0">
                <a:solidFill>
                  <a:srgbClr val="FF0000"/>
                </a:solidFill>
              </a:rPr>
              <a:t>alteraciones de la respuesta humana graves </a:t>
            </a:r>
            <a:r>
              <a:rPr lang="es-MX" sz="2000" dirty="0" smtClean="0"/>
              <a:t>o</a:t>
            </a:r>
            <a:r>
              <a:rPr lang="es-MX" sz="2000" dirty="0" smtClean="0">
                <a:solidFill>
                  <a:schemeClr val="accent2"/>
                </a:solidFill>
              </a:rPr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complejas</a:t>
            </a:r>
            <a:r>
              <a:rPr lang="es-MX" sz="2000" dirty="0" smtClean="0"/>
              <a:t>, que requieren una metodología y un tiempo distinto y mayor que los anteriores. Se trataría de personas que niegan que están pasando por un determinado estadio, del trabajo, del duelo, etc.</a:t>
            </a:r>
          </a:p>
          <a:p>
            <a:pPr algn="just" fontAlgn="base"/>
            <a:endParaRPr lang="es-MX" sz="2000" dirty="0"/>
          </a:p>
        </p:txBody>
      </p:sp>
      <p:pic>
        <p:nvPicPr>
          <p:cNvPr id="4" name="3 Imagen" descr="images (2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250033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images (6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71942"/>
            <a:ext cx="357190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GBT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00504"/>
            <a:ext cx="350046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0"/>
            <a:ext cx="7543266" cy="642918"/>
          </a:xfrm>
        </p:spPr>
        <p:txBody>
          <a:bodyPr>
            <a:normAutofit fontScale="90000"/>
          </a:bodyPr>
          <a:lstStyle/>
          <a:p>
            <a:pPr fontAlgn="base"/>
            <a:r>
              <a:rPr lang="es-ES" b="1" dirty="0" smtClean="0">
                <a:solidFill>
                  <a:schemeClr val="bg1"/>
                </a:solidFill>
              </a:rPr>
              <a:t>V.</a:t>
            </a:r>
            <a:r>
              <a:rPr lang="es-MX" b="1" dirty="0" smtClean="0">
                <a:solidFill>
                  <a:schemeClr val="bg1"/>
                </a:solidFill>
              </a:rPr>
              <a:t>   Visita domiciliaria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128586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400" dirty="0" smtClean="0"/>
              <a:t>Es un </a:t>
            </a:r>
            <a:r>
              <a:rPr lang="es-MX" sz="2400" dirty="0" smtClean="0">
                <a:solidFill>
                  <a:srgbClr val="FF0000"/>
                </a:solidFill>
              </a:rPr>
              <a:t>servicio transversal </a:t>
            </a:r>
            <a:r>
              <a:rPr lang="es-MX" sz="2400" dirty="0" smtClean="0"/>
              <a:t>(aborda muchos de los procesos que se dan en el I, II, III, y IV), pero su coste en tiempo es distinto, y así mismo es muy distinta su percepción por el usuario.</a:t>
            </a:r>
            <a:endParaRPr lang="es-MX" sz="2400" dirty="0"/>
          </a:p>
        </p:txBody>
      </p:sp>
      <p:pic>
        <p:nvPicPr>
          <p:cNvPr id="4" name="3 Imagen" descr="images (4).jfif"/>
          <p:cNvPicPr>
            <a:picLocks noChangeAspect="1"/>
          </p:cNvPicPr>
          <p:nvPr/>
        </p:nvPicPr>
        <p:blipFill>
          <a:blip r:embed="rId2"/>
          <a:srcRect l="14479" t="19330" r="10231" b="6324"/>
          <a:stretch>
            <a:fillRect/>
          </a:stretch>
        </p:blipFill>
        <p:spPr>
          <a:xfrm>
            <a:off x="428596" y="3143248"/>
            <a:ext cx="214314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visita a domicilio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571876"/>
            <a:ext cx="2928958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visita domicilio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928934"/>
            <a:ext cx="192444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582912"/>
          </a:xfrm>
        </p:spPr>
        <p:txBody>
          <a:bodyPr>
            <a:no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effectLst/>
              </a:rPr>
              <a:t>Participación comunitaria</a:t>
            </a:r>
            <a:br>
              <a:rPr lang="es-MX" sz="4400" b="1" dirty="0" smtClean="0">
                <a:solidFill>
                  <a:schemeClr val="bg1"/>
                </a:solidFill>
                <a:effectLst/>
              </a:rPr>
            </a:br>
            <a:endParaRPr lang="es-ES" sz="4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7158" y="2571744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dirty="0" smtClean="0"/>
              <a:t>Investigar características de la población y sus necesidades.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dirty="0" smtClean="0"/>
              <a:t>Priorizar las necesidades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dirty="0" smtClean="0"/>
              <a:t>Fomentar la participación de la población.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dirty="0" smtClean="0"/>
              <a:t>Facilitar el acceso de la población al programa.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/>
          </a:p>
        </p:txBody>
      </p:sp>
      <p:sp>
        <p:nvSpPr>
          <p:cNvPr id="4" name="3 Rectángulo"/>
          <p:cNvSpPr/>
          <p:nvPr/>
        </p:nvSpPr>
        <p:spPr>
          <a:xfrm>
            <a:off x="428596" y="121442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MX" sz="2800" dirty="0" smtClean="0"/>
              <a:t>  Enfermería realiza </a:t>
            </a:r>
            <a:r>
              <a:rPr lang="es-MX" sz="2800" b="1" dirty="0" smtClean="0">
                <a:solidFill>
                  <a:srgbClr val="FF0000"/>
                </a:solidFill>
              </a:rPr>
              <a:t>actividades en la comunidad </a:t>
            </a:r>
            <a:r>
              <a:rPr lang="es-MX" sz="2800" dirty="0" smtClean="0"/>
              <a:t>dando apoyo a la población.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ltGray">
          <a:xfrm rot="10800000">
            <a:off x="2928926" y="4643446"/>
            <a:ext cx="2653952" cy="566740"/>
          </a:xfrm>
          <a:prstGeom prst="downArrow">
            <a:avLst>
              <a:gd name="adj1" fmla="val 67093"/>
              <a:gd name="adj2" fmla="val 6405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s-VE" altLang="es-ES">
              <a:latin typeface="Verdana" pitchFamily="34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gray">
          <a:xfrm>
            <a:off x="1643042" y="5429264"/>
            <a:ext cx="5429288" cy="914400"/>
          </a:xfrm>
          <a:prstGeom prst="can">
            <a:avLst>
              <a:gd name="adj" fmla="val 3203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s-VE" altLang="es-ES" b="1" dirty="0" smtClean="0">
                <a:solidFill>
                  <a:schemeClr val="tx1"/>
                </a:solidFill>
                <a:latin typeface="Verdana" pitchFamily="34" charset="0"/>
              </a:rPr>
              <a:t>La </a:t>
            </a:r>
            <a:r>
              <a:rPr lang="es-VE" altLang="es-ES" b="1" dirty="0">
                <a:solidFill>
                  <a:schemeClr val="tx1"/>
                </a:solidFill>
                <a:latin typeface="Verdana" pitchFamily="34" charset="0"/>
              </a:rPr>
              <a:t>E</a:t>
            </a:r>
            <a:r>
              <a:rPr lang="es-VE" altLang="es-ES" b="1" dirty="0" smtClean="0">
                <a:solidFill>
                  <a:schemeClr val="tx1"/>
                </a:solidFill>
                <a:latin typeface="Verdana" pitchFamily="34" charset="0"/>
              </a:rPr>
              <a:t>ducación Popular </a:t>
            </a:r>
          </a:p>
          <a:p>
            <a:pPr algn="ctr" eaLnBrk="1" hangingPunct="1"/>
            <a:r>
              <a:rPr lang="es-VE" altLang="es-ES" b="1" dirty="0" smtClean="0">
                <a:solidFill>
                  <a:schemeClr val="tx1"/>
                </a:solidFill>
                <a:latin typeface="Verdana" pitchFamily="34" charset="0"/>
              </a:rPr>
              <a:t>Paradigma y metodología de acción </a:t>
            </a:r>
          </a:p>
          <a:p>
            <a:pPr algn="ctr" eaLnBrk="1" hangingPunct="1"/>
            <a:r>
              <a:rPr lang="es-VE" altLang="es-ES" b="1" dirty="0" smtClean="0">
                <a:solidFill>
                  <a:schemeClr val="tx1"/>
                </a:solidFill>
                <a:latin typeface="Verdana" pitchFamily="34" charset="0"/>
              </a:rPr>
              <a:t>en salud familiar</a:t>
            </a:r>
            <a:endParaRPr lang="es-VE" altLang="es-ES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3"/>
          <p:cNvSpPr>
            <a:spLocks noGrp="1"/>
          </p:cNvSpPr>
          <p:nvPr>
            <p:ph type="title"/>
          </p:nvPr>
        </p:nvSpPr>
        <p:spPr>
          <a:xfrm>
            <a:off x="857224" y="0"/>
            <a:ext cx="7858180" cy="10001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sz="2400" b="1" dirty="0" smtClean="0">
                <a:solidFill>
                  <a:schemeClr val="bg1"/>
                </a:solidFill>
              </a:rPr>
              <a:t>La Concepción teórica </a:t>
            </a:r>
            <a:r>
              <a:rPr lang="es-ES" sz="2400" b="1" u="sng" dirty="0" smtClean="0">
                <a:solidFill>
                  <a:schemeClr val="bg1"/>
                </a:solidFill>
              </a:rPr>
              <a:t>metodológica</a:t>
            </a:r>
            <a:r>
              <a:rPr lang="es-ES" sz="2400" b="1" dirty="0" smtClean="0">
                <a:solidFill>
                  <a:schemeClr val="bg1"/>
                </a:solidFill>
              </a:rPr>
              <a:t> de la Educación Popular  ( CMDEP)</a:t>
            </a:r>
            <a:endParaRPr lang="es-ES_tradnl" sz="2400" b="1" dirty="0" smtClean="0">
              <a:solidFill>
                <a:schemeClr val="bg1"/>
              </a:solidFill>
            </a:endParaRPr>
          </a:p>
        </p:txBody>
      </p:sp>
      <p:pic>
        <p:nvPicPr>
          <p:cNvPr id="22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graphicFrame>
        <p:nvGraphicFramePr>
          <p:cNvPr id="24" name="Diagrama 7"/>
          <p:cNvGraphicFramePr/>
          <p:nvPr/>
        </p:nvGraphicFramePr>
        <p:xfrm>
          <a:off x="2714612" y="1142984"/>
          <a:ext cx="621510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24 Imagen" descr="grupal adultos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1142984"/>
            <a:ext cx="1844942" cy="1285301"/>
          </a:xfrm>
          <a:prstGeom prst="rect">
            <a:avLst/>
          </a:prstGeom>
        </p:spPr>
      </p:pic>
      <p:pic>
        <p:nvPicPr>
          <p:cNvPr id="26" name="25 Imagen" descr="diego-ocampo-charla-campus-jg-basket-20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2714620"/>
            <a:ext cx="1983312" cy="1361836"/>
          </a:xfrm>
          <a:prstGeom prst="rect">
            <a:avLst/>
          </a:prstGeom>
        </p:spPr>
      </p:pic>
      <p:pic>
        <p:nvPicPr>
          <p:cNvPr id="27" name="26 Imagen" descr="diabetes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4643446"/>
            <a:ext cx="1915654" cy="1434891"/>
          </a:xfrm>
          <a:prstGeom prst="rect">
            <a:avLst/>
          </a:prstGeom>
        </p:spPr>
      </p:pic>
      <p:pic>
        <p:nvPicPr>
          <p:cNvPr id="28" name="27 Imagen" descr="niños.jfif"/>
          <p:cNvPicPr>
            <a:picLocks noChangeAspect="1"/>
          </p:cNvPicPr>
          <p:nvPr/>
        </p:nvPicPr>
        <p:blipFill>
          <a:blip r:embed="rId10"/>
          <a:srcRect t="3866"/>
          <a:stretch>
            <a:fillRect/>
          </a:stretch>
        </p:blipFill>
        <p:spPr>
          <a:xfrm>
            <a:off x="3286116" y="5357826"/>
            <a:ext cx="1891065" cy="12898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96164" y="0"/>
            <a:ext cx="7647836" cy="868664"/>
          </a:xfrm>
        </p:spPr>
        <p:txBody>
          <a:bodyPr>
            <a:noAutofit/>
          </a:bodyPr>
          <a:lstStyle/>
          <a:p>
            <a:pPr algn="just"/>
            <a:r>
              <a:rPr lang="es-MX" sz="2800" b="1" dirty="0" smtClean="0">
                <a:solidFill>
                  <a:schemeClr val="bg1"/>
                </a:solidFill>
                <a:effectLst/>
              </a:rPr>
              <a:t>Fomentar la participación de la población</a:t>
            </a:r>
            <a:br>
              <a:rPr lang="es-MX" sz="2800" b="1" dirty="0" smtClean="0">
                <a:solidFill>
                  <a:schemeClr val="bg1"/>
                </a:solidFill>
                <a:effectLst/>
              </a:rPr>
            </a:br>
            <a:endParaRPr lang="es-ES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3 Imagen" descr="calle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260985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comunidad 1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571612"/>
            <a:ext cx="242889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mi salud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429132"/>
            <a:ext cx="308610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SSR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500570"/>
            <a:ext cx="354806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comunitario 3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1928802"/>
            <a:ext cx="2428892" cy="22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917912"/>
            <a:ext cx="87154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000" dirty="0" smtClean="0"/>
              <a:t>Para que </a:t>
            </a:r>
            <a:r>
              <a:rPr lang="es-MX" sz="2000" dirty="0" smtClean="0">
                <a:solidFill>
                  <a:srgbClr val="FF0000"/>
                </a:solidFill>
              </a:rPr>
              <a:t>la Enfermería </a:t>
            </a:r>
            <a:r>
              <a:rPr lang="es-MX" sz="2000" dirty="0" smtClean="0"/>
              <a:t>sea una </a:t>
            </a:r>
            <a:r>
              <a:rPr lang="es-MX" sz="2000" dirty="0" smtClean="0">
                <a:solidFill>
                  <a:srgbClr val="FF0000"/>
                </a:solidFill>
              </a:rPr>
              <a:t>pieza clave en la Atención Primaria</a:t>
            </a:r>
            <a:r>
              <a:rPr lang="es-MX" sz="2000" dirty="0" smtClean="0"/>
              <a:t>, debería:</a:t>
            </a:r>
          </a:p>
          <a:p>
            <a:pPr algn="just">
              <a:spcAft>
                <a:spcPts val="1200"/>
              </a:spcAft>
            </a:pPr>
            <a:endParaRPr lang="es-MX" sz="2000" dirty="0" smtClean="0"/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s-MX" sz="2000" dirty="0" smtClean="0"/>
              <a:t> Fundamentar sus actuaciones  en las necesidades y problemas de salud prioritarios de la población, elaborados de manera participativa.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s-MX" sz="2000" dirty="0" smtClean="0"/>
              <a:t> Garantizar el carácter integral e integrador de la atención y de los cuidados de salud.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s-MX" sz="2000" dirty="0" smtClean="0"/>
              <a:t> Utilizar la educación para la salud como un instrumento de su trabajo con la población, las familias y las personas.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s-MX" sz="2000" dirty="0" smtClean="0"/>
              <a:t> Trabajar con y para la comunidad promoviendo la participación comunitaria.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s-MX" sz="2000" dirty="0" smtClean="0"/>
              <a:t> Abordar los problemas y necesidades de salud desde la </a:t>
            </a:r>
            <a:r>
              <a:rPr lang="es-MX" sz="2000" dirty="0" err="1" smtClean="0"/>
              <a:t>multi</a:t>
            </a:r>
            <a:r>
              <a:rPr lang="es-MX" sz="2000" dirty="0" smtClean="0"/>
              <a:t>-causalidad e interdisciplinariedad.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s-MX" sz="2000" dirty="0" smtClean="0"/>
              <a:t> Evaluar el impacto de sus actuaciones sobre la salud de la población. </a:t>
            </a:r>
            <a:endParaRPr lang="es-MX" sz="20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85984" y="0"/>
            <a:ext cx="6212196" cy="642918"/>
          </a:xfrm>
        </p:spPr>
        <p:txBody>
          <a:bodyPr/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Consideraciones finales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4" name="Picture 4" descr="habana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00042"/>
            <a:ext cx="421484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bana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7670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abana4"/>
          <p:cNvPicPr>
            <a:picLocks noChangeAspect="1" noChangeArrowheads="1"/>
          </p:cNvPicPr>
          <p:nvPr/>
        </p:nvPicPr>
        <p:blipFill>
          <a:blip r:embed="rId4">
            <a:lum bright="-10000"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360">
            <a:off x="4877506" y="3974989"/>
            <a:ext cx="3929989" cy="2182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85786" y="2214554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Habana</a:t>
            </a:r>
          </a:p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Cuba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8483" cy="857232"/>
          </a:xfrm>
        </p:spPr>
        <p:txBody>
          <a:bodyPr>
            <a:normAutofit fontScale="90000"/>
          </a:bodyPr>
          <a:lstStyle/>
          <a:p>
            <a:r>
              <a:rPr lang="es-MX" b="1" i="1" dirty="0" smtClean="0">
                <a:solidFill>
                  <a:schemeClr val="bg1"/>
                </a:solidFill>
              </a:rPr>
              <a:t>Epistemología</a:t>
            </a:r>
            <a:br>
              <a:rPr lang="es-MX" b="1" i="1" dirty="0" smtClean="0">
                <a:solidFill>
                  <a:schemeClr val="bg1"/>
                </a:solidFill>
              </a:rPr>
            </a:br>
            <a:r>
              <a:rPr lang="es-MX" sz="2200" i="1" dirty="0" smtClean="0">
                <a:solidFill>
                  <a:schemeClr val="tx1"/>
                </a:solidFill>
              </a:rPr>
              <a:t>(Teoría de la ciencia) </a:t>
            </a:r>
            <a:endParaRPr lang="es-ES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0" y="1214422"/>
          <a:ext cx="892971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5 Conector angular"/>
          <p:cNvCxnSpPr/>
          <p:nvPr/>
        </p:nvCxnSpPr>
        <p:spPr>
          <a:xfrm rot="5400000">
            <a:off x="6500826" y="5143512"/>
            <a:ext cx="928694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14282" y="557214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Brindado por profesionales de Enfermería de manera</a:t>
            </a:r>
          </a:p>
          <a:p>
            <a:pPr algn="ctr"/>
            <a:r>
              <a:rPr lang="es-ES" sz="2000" b="1" dirty="0" smtClean="0"/>
              <a:t> integral u holístico </a:t>
            </a:r>
          </a:p>
          <a:p>
            <a:pPr algn="ctr"/>
            <a:r>
              <a:rPr lang="es-ES" sz="2000" dirty="0" smtClean="0"/>
              <a:t>(fortalecimiento teórico de la profesión) </a:t>
            </a:r>
            <a:endParaRPr lang="es-ES" sz="2000" dirty="0"/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86710" y="6429396"/>
            <a:ext cx="928694" cy="4286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8483" cy="57148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Qué es el cuidado?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3857620" y="1285860"/>
            <a:ext cx="5085211" cy="5072098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1800"/>
              </a:spcAft>
            </a:pPr>
            <a:r>
              <a:rPr lang="es-MX" sz="2200" dirty="0" smtClean="0"/>
              <a:t>Es un proceso de </a:t>
            </a:r>
            <a:r>
              <a:rPr lang="es-MX" sz="2200" b="1" dirty="0" smtClean="0">
                <a:solidFill>
                  <a:srgbClr val="C00000"/>
                </a:solidFill>
              </a:rPr>
              <a:t>intercambio  afectivo</a:t>
            </a:r>
            <a:r>
              <a:rPr lang="es-MX" sz="2200" b="1" dirty="0" smtClean="0"/>
              <a:t>,</a:t>
            </a:r>
            <a:r>
              <a:rPr lang="es-MX" sz="2200" dirty="0" smtClean="0"/>
              <a:t> de saberes y prácticas  que se establece entre el personal de enfermería y la persona, la familia y la comunidad.</a:t>
            </a:r>
            <a:endParaRPr lang="es-ES" sz="2200" dirty="0" smtClean="0"/>
          </a:p>
          <a:p>
            <a:pPr lvl="0" algn="just">
              <a:spcBef>
                <a:spcPts val="0"/>
              </a:spcBef>
              <a:spcAft>
                <a:spcPts val="1800"/>
              </a:spcAft>
            </a:pPr>
            <a:r>
              <a:rPr lang="es-MX" sz="2200" dirty="0" smtClean="0"/>
              <a:t>Orientado hacia la promoción, protección, mantenimiento, recuperación y rehabilitación de la salud </a:t>
            </a:r>
            <a:r>
              <a:rPr lang="es-MX" sz="2200" b="1" dirty="0" smtClean="0">
                <a:solidFill>
                  <a:srgbClr val="C00000"/>
                </a:solidFill>
              </a:rPr>
              <a:t>(1er nivel de Atención médica)</a:t>
            </a:r>
            <a:endParaRPr lang="es-ES" sz="2200" b="1" dirty="0" smtClean="0">
              <a:solidFill>
                <a:srgbClr val="C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1800"/>
              </a:spcAft>
            </a:pPr>
            <a:r>
              <a:rPr lang="es-MX" sz="2200" dirty="0" smtClean="0"/>
              <a:t>Contribuye en el </a:t>
            </a:r>
            <a:r>
              <a:rPr lang="es-MX" sz="2200" b="1" dirty="0" smtClean="0">
                <a:solidFill>
                  <a:srgbClr val="C00000"/>
                </a:solidFill>
              </a:rPr>
              <a:t>desarrollo de una vida </a:t>
            </a:r>
            <a:r>
              <a:rPr lang="es-MX" sz="2200" dirty="0" smtClean="0"/>
              <a:t>digna y plena y acompañada en el bien morir.</a:t>
            </a:r>
            <a:endParaRPr lang="es-ES" sz="2200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graphicFrame>
        <p:nvGraphicFramePr>
          <p:cNvPr id="10" name="Diagrama 6"/>
          <p:cNvGraphicFramePr/>
          <p:nvPr/>
        </p:nvGraphicFramePr>
        <p:xfrm>
          <a:off x="500034" y="1785926"/>
          <a:ext cx="3117051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42910" y="114298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Niveles de atención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9058" y="0"/>
            <a:ext cx="5000660" cy="725470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Qué es el cuidado?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43306" y="1357298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b="1" dirty="0" smtClean="0"/>
              <a:t>Es el </a:t>
            </a:r>
            <a:r>
              <a:rPr lang="es-ES" sz="2400" b="1" dirty="0" smtClean="0">
                <a:solidFill>
                  <a:srgbClr val="C00000"/>
                </a:solidFill>
              </a:rPr>
              <a:t>acompañamiento integral </a:t>
            </a:r>
            <a:r>
              <a:rPr lang="es-ES" sz="2400" b="1" dirty="0" smtClean="0"/>
              <a:t>del ser humano en cualquier etapa de la vida </a:t>
            </a:r>
            <a:endParaRPr lang="es-ES" sz="2400" b="1" dirty="0"/>
          </a:p>
        </p:txBody>
      </p:sp>
      <p:sp>
        <p:nvSpPr>
          <p:cNvPr id="19" name="18 Rectángulo"/>
          <p:cNvSpPr/>
          <p:nvPr/>
        </p:nvSpPr>
        <p:spPr>
          <a:xfrm>
            <a:off x="357158" y="3214686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b="1" dirty="0" smtClean="0"/>
              <a:t>Puede estar </a:t>
            </a:r>
            <a:r>
              <a:rPr lang="es-ES" sz="2400" b="1" dirty="0" smtClean="0">
                <a:solidFill>
                  <a:srgbClr val="C00000"/>
                </a:solidFill>
              </a:rPr>
              <a:t>sano</a:t>
            </a:r>
            <a:r>
              <a:rPr lang="es-ES" sz="2400" b="1" dirty="0" smtClean="0"/>
              <a:t> o </a:t>
            </a:r>
            <a:r>
              <a:rPr lang="es-ES" sz="2400" b="1" dirty="0" smtClean="0">
                <a:solidFill>
                  <a:srgbClr val="C00000"/>
                </a:solidFill>
              </a:rPr>
              <a:t>enfermo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85720" y="4286256"/>
            <a:ext cx="2928958" cy="2230445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 redondeado"/>
          <p:cNvSpPr/>
          <p:nvPr/>
        </p:nvSpPr>
        <p:spPr>
          <a:xfrm>
            <a:off x="428596" y="1142984"/>
            <a:ext cx="3000396" cy="1873255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Rectángulo"/>
          <p:cNvSpPr/>
          <p:nvPr/>
        </p:nvSpPr>
        <p:spPr>
          <a:xfrm>
            <a:off x="3286116" y="5643578"/>
            <a:ext cx="566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Se brinda en cualquier </a:t>
            </a:r>
            <a:r>
              <a:rPr lang="es-ES" sz="2400" b="1" dirty="0" smtClean="0">
                <a:solidFill>
                  <a:srgbClr val="C00000"/>
                </a:solidFill>
              </a:rPr>
              <a:t>ámbito laboral</a:t>
            </a:r>
            <a:endParaRPr lang="es-ES" sz="2400" dirty="0">
              <a:solidFill>
                <a:srgbClr val="C00000"/>
              </a:solidFill>
            </a:endParaRPr>
          </a:p>
        </p:txBody>
      </p:sp>
      <p:pic>
        <p:nvPicPr>
          <p:cNvPr id="15" name="14 Imagen" descr="promoción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928934"/>
            <a:ext cx="3050196" cy="2528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6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186502" cy="714380"/>
          </a:xfrm>
        </p:spPr>
        <p:txBody>
          <a:bodyPr>
            <a:normAutofit fontScale="90000"/>
          </a:bodyPr>
          <a:lstStyle/>
          <a:p>
            <a:r>
              <a:rPr lang="es-MX" b="1" i="1" dirty="0" smtClean="0">
                <a:solidFill>
                  <a:schemeClr val="bg1"/>
                </a:solidFill>
              </a:rPr>
              <a:t>Epistemología</a:t>
            </a:r>
            <a:br>
              <a:rPr lang="es-MX" b="1" i="1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428596" y="1714488"/>
          <a:ext cx="8501122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000232" y="4143380"/>
            <a:ext cx="34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Fundamentos del cuidado</a:t>
            </a:r>
            <a:endParaRPr lang="es-ES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2844" y="1857364"/>
            <a:ext cx="578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La técnica no debe transformarse por si sola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14678" y="5000636"/>
            <a:ext cx="16946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Conocer</a:t>
            </a:r>
          </a:p>
          <a:p>
            <a:pPr>
              <a:buFont typeface="Wingdings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Saber</a:t>
            </a:r>
          </a:p>
          <a:p>
            <a:pPr>
              <a:buFont typeface="Wingdings" pitchFamily="2" charset="2"/>
              <a:buChar char="ü"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Aplicar </a:t>
            </a:r>
            <a:endParaRPr lang="es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71538" y="0"/>
            <a:ext cx="7443782" cy="642918"/>
          </a:xfrm>
        </p:spPr>
        <p:txBody>
          <a:bodyPr>
            <a:normAutofit fontScale="90000"/>
          </a:bodyPr>
          <a:lstStyle/>
          <a:p>
            <a:r>
              <a:rPr lang="es-MX" b="1" i="1" dirty="0" smtClean="0">
                <a:solidFill>
                  <a:schemeClr val="bg1"/>
                </a:solidFill>
              </a:rPr>
              <a:t>Epistemología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85984" y="3714752"/>
            <a:ext cx="452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Cuidado profesional </a:t>
            </a:r>
          </a:p>
          <a:p>
            <a:pPr algn="ctr"/>
            <a:r>
              <a:rPr lang="es-ES" sz="2400" b="1" dirty="0" smtClean="0"/>
              <a:t>de Enfermería</a:t>
            </a:r>
            <a:endParaRPr lang="es-ES" sz="2400" b="1" dirty="0"/>
          </a:p>
        </p:txBody>
      </p:sp>
      <p:sp>
        <p:nvSpPr>
          <p:cNvPr id="5" name="4 Llamada rectangular redondeada"/>
          <p:cNvSpPr/>
          <p:nvPr/>
        </p:nvSpPr>
        <p:spPr>
          <a:xfrm>
            <a:off x="285720" y="1714488"/>
            <a:ext cx="2571768" cy="1357322"/>
          </a:xfrm>
          <a:prstGeom prst="wedgeRoundRectCallout">
            <a:avLst>
              <a:gd name="adj1" fmla="val 63350"/>
              <a:gd name="adj2" fmla="val 1010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Conocimiento de salud, enfermería y contexto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5 Llamada rectangular redondeada"/>
          <p:cNvSpPr/>
          <p:nvPr/>
        </p:nvSpPr>
        <p:spPr>
          <a:xfrm>
            <a:off x="6572264" y="1714488"/>
            <a:ext cx="2357454" cy="1285884"/>
          </a:xfrm>
          <a:prstGeom prst="wedgeRoundRectCallout">
            <a:avLst>
              <a:gd name="adj1" fmla="val -68110"/>
              <a:gd name="adj2" fmla="val 1073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00" b="1" dirty="0" smtClean="0">
              <a:solidFill>
                <a:schemeClr val="tx1"/>
              </a:solidFill>
            </a:endParaRPr>
          </a:p>
          <a:p>
            <a:pPr algn="ctr"/>
            <a:endParaRPr lang="es-ES" sz="2300" b="1" dirty="0">
              <a:solidFill>
                <a:schemeClr val="tx1"/>
              </a:solidFill>
            </a:endParaRPr>
          </a:p>
          <a:p>
            <a:pPr algn="ctr"/>
            <a:r>
              <a:rPr lang="es-ES" sz="2300" b="1" dirty="0" smtClean="0">
                <a:solidFill>
                  <a:schemeClr val="tx1"/>
                </a:solidFill>
              </a:rPr>
              <a:t>Pensamiento reflexivo y critico</a:t>
            </a:r>
          </a:p>
          <a:p>
            <a:pPr algn="ctr"/>
            <a:endParaRPr lang="es-ES" sz="2300" b="1" dirty="0">
              <a:solidFill>
                <a:schemeClr val="tx1"/>
              </a:solidFill>
            </a:endParaRPr>
          </a:p>
          <a:p>
            <a:pPr algn="ctr"/>
            <a:endParaRPr lang="es-ES" sz="2300" b="1" dirty="0">
              <a:solidFill>
                <a:schemeClr val="tx1"/>
              </a:solidFill>
            </a:endParaRPr>
          </a:p>
        </p:txBody>
      </p:sp>
      <p:sp>
        <p:nvSpPr>
          <p:cNvPr id="7" name="6 Llamada con línea 1"/>
          <p:cNvSpPr/>
          <p:nvPr/>
        </p:nvSpPr>
        <p:spPr>
          <a:xfrm>
            <a:off x="3428992" y="5286388"/>
            <a:ext cx="2714644" cy="1143008"/>
          </a:xfrm>
          <a:prstGeom prst="borderCallout1">
            <a:avLst>
              <a:gd name="adj1" fmla="val -12019"/>
              <a:gd name="adj2" fmla="val 54963"/>
              <a:gd name="adj3" fmla="val -61038"/>
              <a:gd name="adj4" fmla="val 55204"/>
            </a:avLst>
          </a:prstGeom>
          <a:ln cmpd="tri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dirty="0" smtClean="0">
                <a:solidFill>
                  <a:schemeClr val="tx1"/>
                </a:solidFill>
              </a:rPr>
              <a:t>Solución </a:t>
            </a:r>
          </a:p>
          <a:p>
            <a:pPr algn="ctr"/>
            <a:r>
              <a:rPr lang="es-ES" sz="2300" b="1" dirty="0" smtClean="0">
                <a:solidFill>
                  <a:schemeClr val="tx1"/>
                </a:solidFill>
              </a:rPr>
              <a:t>problemas  de salud</a:t>
            </a:r>
            <a:endParaRPr lang="es-ES" sz="2300" b="1" dirty="0">
              <a:solidFill>
                <a:schemeClr val="tx1"/>
              </a:solidFill>
            </a:endParaRPr>
          </a:p>
        </p:txBody>
      </p:sp>
      <p:sp>
        <p:nvSpPr>
          <p:cNvPr id="8" name="7 Llamada con línea 1"/>
          <p:cNvSpPr/>
          <p:nvPr/>
        </p:nvSpPr>
        <p:spPr>
          <a:xfrm>
            <a:off x="3500430" y="1928802"/>
            <a:ext cx="2428892" cy="1071570"/>
          </a:xfrm>
          <a:prstGeom prst="borderCallout1">
            <a:avLst>
              <a:gd name="adj1" fmla="val 109454"/>
              <a:gd name="adj2" fmla="val 45103"/>
              <a:gd name="adj3" fmla="val 167399"/>
              <a:gd name="adj4" fmla="val 4388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dirty="0" smtClean="0">
                <a:solidFill>
                  <a:schemeClr val="tx1"/>
                </a:solidFill>
              </a:rPr>
              <a:t>Interacción </a:t>
            </a:r>
          </a:p>
          <a:p>
            <a:pPr algn="ctr"/>
            <a:r>
              <a:rPr lang="es-ES" sz="2300" b="1" dirty="0" smtClean="0">
                <a:solidFill>
                  <a:schemeClr val="tx1"/>
                </a:solidFill>
              </a:rPr>
              <a:t>Enfermería </a:t>
            </a:r>
            <a:r>
              <a:rPr lang="es-ES" sz="2300" b="1" dirty="0">
                <a:solidFill>
                  <a:schemeClr val="tx1"/>
                </a:solidFill>
              </a:rPr>
              <a:t>-</a:t>
            </a:r>
            <a:r>
              <a:rPr lang="es-ES" sz="2300" b="1" dirty="0" smtClean="0">
                <a:solidFill>
                  <a:schemeClr val="tx1"/>
                </a:solidFill>
              </a:rPr>
              <a:t>usuario-Familia</a:t>
            </a:r>
            <a:endParaRPr lang="es-ES" sz="2300" b="1" dirty="0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71472" y="4429132"/>
            <a:ext cx="2214578" cy="1285884"/>
          </a:xfrm>
          <a:prstGeom prst="wedgeRoundRectCallout">
            <a:avLst>
              <a:gd name="adj1" fmla="val 77606"/>
              <a:gd name="adj2" fmla="val -4657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dirty="0" smtClean="0">
                <a:solidFill>
                  <a:schemeClr val="tx1"/>
                </a:solidFill>
              </a:rPr>
              <a:t>Liderazgo y autonomía profesional  </a:t>
            </a:r>
            <a:endParaRPr lang="es-ES" sz="2300" b="1" dirty="0">
              <a:solidFill>
                <a:schemeClr val="tx1"/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6500826" y="4286256"/>
            <a:ext cx="2286016" cy="1214446"/>
          </a:xfrm>
          <a:prstGeom prst="wedgeRoundRectCallout">
            <a:avLst>
              <a:gd name="adj1" fmla="val -83305"/>
              <a:gd name="adj2" fmla="val -581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dirty="0" smtClean="0">
                <a:solidFill>
                  <a:schemeClr val="tx1"/>
                </a:solidFill>
              </a:rPr>
              <a:t>Funciones y acciones de Enfermería  </a:t>
            </a:r>
            <a:endParaRPr lang="es-ES" sz="23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28860" y="1000108"/>
            <a:ext cx="4503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Abordaje multidisciplinar e integral de la salud</a:t>
            </a:r>
            <a:endParaRPr lang="es-ES" dirty="0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8483" cy="785794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Paradigmas de la Ciencia</a:t>
            </a:r>
            <a:br>
              <a:rPr lang="es-MX" sz="3200" b="1" dirty="0" smtClean="0">
                <a:solidFill>
                  <a:schemeClr val="bg1"/>
                </a:solidFill>
              </a:rPr>
            </a:br>
            <a:r>
              <a:rPr lang="es-MX" sz="3200" b="1" dirty="0" smtClean="0">
                <a:solidFill>
                  <a:schemeClr val="bg1"/>
                </a:solidFill>
              </a:rPr>
              <a:t>Enfermería</a:t>
            </a:r>
            <a:endParaRPr lang="es-E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500034" y="1500174"/>
          <a:ext cx="842968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71538" y="4643446"/>
            <a:ext cx="17859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rgbClr val="C00000"/>
                </a:solidFill>
              </a:rPr>
              <a:t>EL COMPONENTE TÉCNICO DE LA ENFERMERÁ</a:t>
            </a:r>
            <a:endParaRPr lang="es-ES" sz="13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43372" y="4643446"/>
            <a:ext cx="16430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rgbClr val="C00000"/>
                </a:solidFill>
              </a:rPr>
              <a:t>LA ENFERMERÍA FACILITADORA DEL SUJETO</a:t>
            </a:r>
            <a:endParaRPr lang="es-ES" sz="13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735" y="4714884"/>
            <a:ext cx="20002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rgbClr val="C00000"/>
                </a:solidFill>
              </a:rPr>
              <a:t>LA ENFERMERÍA COMPROMETIDA CON EL CAMBIO</a:t>
            </a:r>
            <a:endParaRPr lang="es-ES" sz="13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786454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Centrado en la persona con un enfoque familiar y social</a:t>
            </a:r>
            <a:endParaRPr lang="es-ES" sz="2400" b="1" dirty="0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16" name="Imagen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0"/>
            <a:ext cx="4214842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</a:rPr>
              <a:t>Paradigma</a:t>
            </a:r>
            <a:endParaRPr lang="es-E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57158" y="2071678"/>
          <a:ext cx="8786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42910" y="121442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Vida -salud </a:t>
            </a:r>
            <a:r>
              <a:rPr lang="es-MX" sz="3200" b="1" dirty="0" smtClean="0"/>
              <a:t>y no salud -enfermedad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500430" y="2857496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Salud Pública   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8077139" y="6553200"/>
            <a:ext cx="68601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588" y="0"/>
            <a:ext cx="7616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</a:spPr>
      <a:bodyPr rtlCol="0" anchor="ctr"/>
      <a:lstStyle>
        <a:defPPr>
          <a:buFont typeface="Wingdings" pitchFamily="2" charset="2"/>
          <a:buChar char="q"/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1305</Words>
  <Application>Microsoft Office PowerPoint</Application>
  <PresentationFormat>Presentación en pantalla (4:3)</PresentationFormat>
  <Paragraphs>184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Diseño predeterminado</vt:lpstr>
      <vt:lpstr>Diapositiva 1</vt:lpstr>
      <vt:lpstr>Intercambio de saberes</vt:lpstr>
      <vt:lpstr>Epistemología (Teoría de la ciencia) </vt:lpstr>
      <vt:lpstr>Qué es el cuidado?</vt:lpstr>
      <vt:lpstr>Qué es el cuidado?</vt:lpstr>
      <vt:lpstr>Epistemología </vt:lpstr>
      <vt:lpstr>Epistemología</vt:lpstr>
      <vt:lpstr>Paradigmas de la Ciencia Enfermería</vt:lpstr>
      <vt:lpstr>Paradigma</vt:lpstr>
      <vt:lpstr>Atención Primaria de salud</vt:lpstr>
      <vt:lpstr>Enfermería Comunitaria </vt:lpstr>
      <vt:lpstr>Retos</vt:lpstr>
      <vt:lpstr>Diapositiva 13</vt:lpstr>
      <vt:lpstr>Diapositiva 14</vt:lpstr>
      <vt:lpstr>Diapositiva 15</vt:lpstr>
      <vt:lpstr>Estrategias para el cambio </vt:lpstr>
      <vt:lpstr>Estrategias para el cambio </vt:lpstr>
      <vt:lpstr>I. Procedimientos técnicos básicos </vt:lpstr>
      <vt:lpstr>II. Actividades preventivas</vt:lpstr>
      <vt:lpstr>III. Promoción del autocuidado </vt:lpstr>
      <vt:lpstr>IV. Seguimiento y control de problemas de afrontamiento y adaptación</vt:lpstr>
      <vt:lpstr>V.   Visita domiciliaria </vt:lpstr>
      <vt:lpstr>Participación comunitaria </vt:lpstr>
      <vt:lpstr>La Concepción teórica metodológica de la Educación Popular  ( CMDEP)</vt:lpstr>
      <vt:lpstr>Fomentar la participación de la población </vt:lpstr>
      <vt:lpstr>Consideraciones finales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Pavel</dc:creator>
  <cp:lastModifiedBy>Pavel</cp:lastModifiedBy>
  <cp:revision>26</cp:revision>
  <dcterms:created xsi:type="dcterms:W3CDTF">2020-11-12T20:41:32Z</dcterms:created>
  <dcterms:modified xsi:type="dcterms:W3CDTF">2020-11-13T04:13:12Z</dcterms:modified>
</cp:coreProperties>
</file>