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2" r:id="rId3"/>
    <p:sldId id="257" r:id="rId4"/>
    <p:sldId id="265" r:id="rId5"/>
    <p:sldId id="258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293" autoAdjust="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85D36-8A7A-4712-B895-D55A7F984A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2EF9FC-75A2-4FB6-85E0-235D968D0138}">
      <dgm:prSet phldrT="[Texto]"/>
      <dgm:spPr/>
      <dgm:t>
        <a:bodyPr/>
        <a:lstStyle/>
        <a:p>
          <a:r>
            <a:rPr lang="es-ES" dirty="0" smtClean="0"/>
            <a:t>INTRODUCCION</a:t>
          </a:r>
        </a:p>
        <a:p>
          <a:r>
            <a:rPr lang="es-ES" dirty="0" smtClean="0"/>
            <a:t>* Aspectos generales. </a:t>
          </a:r>
        </a:p>
      </dgm:t>
    </dgm:pt>
    <dgm:pt modelId="{365C2158-983C-49A6-9550-88135983FE60}" type="parTrans" cxnId="{46727AF8-8E78-4BD7-8D12-B8CC4BD6391F}">
      <dgm:prSet/>
      <dgm:spPr/>
      <dgm:t>
        <a:bodyPr/>
        <a:lstStyle/>
        <a:p>
          <a:endParaRPr lang="es-MX"/>
        </a:p>
      </dgm:t>
    </dgm:pt>
    <dgm:pt modelId="{DCB1345C-DB06-4EF6-8141-D0A57EC85967}" type="sibTrans" cxnId="{46727AF8-8E78-4BD7-8D12-B8CC4BD6391F}">
      <dgm:prSet/>
      <dgm:spPr/>
      <dgm:t>
        <a:bodyPr/>
        <a:lstStyle/>
        <a:p>
          <a:endParaRPr lang="es-MX"/>
        </a:p>
      </dgm:t>
    </dgm:pt>
    <dgm:pt modelId="{4FB7B64E-3914-4BA8-B05F-1EC46BE0512C}">
      <dgm:prSet phldrT="[Texto]"/>
      <dgm:spPr/>
      <dgm:t>
        <a:bodyPr/>
        <a:lstStyle/>
        <a:p>
          <a:r>
            <a:rPr lang="es-ES" dirty="0" smtClean="0"/>
            <a:t>DESARROLLO</a:t>
          </a:r>
        </a:p>
        <a:p>
          <a:r>
            <a:rPr lang="es-ES" dirty="0" smtClean="0"/>
            <a:t> * Causas de infertilidad de origen femenino.</a:t>
          </a:r>
          <a:endParaRPr lang="es-MX" dirty="0"/>
        </a:p>
      </dgm:t>
    </dgm:pt>
    <dgm:pt modelId="{415BA94C-0D6A-4094-BF99-BCB7EBEB0EE3}" type="parTrans" cxnId="{0A13C634-5A10-4F68-8C5E-FD60977D1AAF}">
      <dgm:prSet/>
      <dgm:spPr/>
      <dgm:t>
        <a:bodyPr/>
        <a:lstStyle/>
        <a:p>
          <a:endParaRPr lang="es-MX"/>
        </a:p>
      </dgm:t>
    </dgm:pt>
    <dgm:pt modelId="{E257592E-D81A-4B7F-90ED-C07D58483373}" type="sibTrans" cxnId="{0A13C634-5A10-4F68-8C5E-FD60977D1AAF}">
      <dgm:prSet/>
      <dgm:spPr/>
      <dgm:t>
        <a:bodyPr/>
        <a:lstStyle/>
        <a:p>
          <a:endParaRPr lang="es-MX"/>
        </a:p>
      </dgm:t>
    </dgm:pt>
    <dgm:pt modelId="{7A513D93-AD54-4D40-8B28-A5C5C1C52C3B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MX" dirty="0"/>
        </a:p>
      </dgm:t>
    </dgm:pt>
    <dgm:pt modelId="{2285436D-6314-426C-B223-8D696C9EBAA8}" type="parTrans" cxnId="{F4F14F45-10E6-4CB7-B3FA-76575D2207C3}">
      <dgm:prSet/>
      <dgm:spPr/>
      <dgm:t>
        <a:bodyPr/>
        <a:lstStyle/>
        <a:p>
          <a:endParaRPr lang="es-MX"/>
        </a:p>
      </dgm:t>
    </dgm:pt>
    <dgm:pt modelId="{6C8084B0-E64F-4829-9AEF-E90E9AA54FE5}" type="sibTrans" cxnId="{F4F14F45-10E6-4CB7-B3FA-76575D2207C3}">
      <dgm:prSet/>
      <dgm:spPr/>
      <dgm:t>
        <a:bodyPr/>
        <a:lstStyle/>
        <a:p>
          <a:endParaRPr lang="es-MX"/>
        </a:p>
      </dgm:t>
    </dgm:pt>
    <dgm:pt modelId="{91A6D3A7-1A19-4975-A61B-49A409B6E20C}" type="pres">
      <dgm:prSet presAssocID="{9AD85D36-8A7A-4712-B895-D55A7F984A47}" presName="CompostProcess" presStyleCnt="0">
        <dgm:presLayoutVars>
          <dgm:dir/>
          <dgm:resizeHandles val="exact"/>
        </dgm:presLayoutVars>
      </dgm:prSet>
      <dgm:spPr/>
    </dgm:pt>
    <dgm:pt modelId="{A52F7080-BCC5-4243-A2B6-BCDC40F2DCE2}" type="pres">
      <dgm:prSet presAssocID="{9AD85D36-8A7A-4712-B895-D55A7F984A47}" presName="arrow" presStyleLbl="bgShp" presStyleIdx="0" presStyleCnt="1" custLinFactNeighborX="8333" custLinFactNeighborY="-3814"/>
      <dgm:spPr/>
    </dgm:pt>
    <dgm:pt modelId="{B07F4C2F-FCAB-41EC-B0F1-AB9E2FCD05DD}" type="pres">
      <dgm:prSet presAssocID="{9AD85D36-8A7A-4712-B895-D55A7F984A47}" presName="linearProcess" presStyleCnt="0"/>
      <dgm:spPr/>
    </dgm:pt>
    <dgm:pt modelId="{28F4AAF2-54E5-4063-A7CE-DA0CEC4701F0}" type="pres">
      <dgm:prSet presAssocID="{222EF9FC-75A2-4FB6-85E0-235D968D013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B75B8E-E3AE-45CD-8D19-336DDF1C83BE}" type="pres">
      <dgm:prSet presAssocID="{DCB1345C-DB06-4EF6-8141-D0A57EC85967}" presName="sibTrans" presStyleCnt="0"/>
      <dgm:spPr/>
    </dgm:pt>
    <dgm:pt modelId="{E4775D43-1D29-491E-BAAC-50248968B8AA}" type="pres">
      <dgm:prSet presAssocID="{4FB7B64E-3914-4BA8-B05F-1EC46BE051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5C9100-8916-4FF2-A908-5157D33EC1B9}" type="pres">
      <dgm:prSet presAssocID="{E257592E-D81A-4B7F-90ED-C07D58483373}" presName="sibTrans" presStyleCnt="0"/>
      <dgm:spPr/>
    </dgm:pt>
    <dgm:pt modelId="{B766646F-3A22-4122-9491-7B908BA706E5}" type="pres">
      <dgm:prSet presAssocID="{7A513D93-AD54-4D40-8B28-A5C5C1C52C3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727AF8-8E78-4BD7-8D12-B8CC4BD6391F}" srcId="{9AD85D36-8A7A-4712-B895-D55A7F984A47}" destId="{222EF9FC-75A2-4FB6-85E0-235D968D0138}" srcOrd="0" destOrd="0" parTransId="{365C2158-983C-49A6-9550-88135983FE60}" sibTransId="{DCB1345C-DB06-4EF6-8141-D0A57EC85967}"/>
    <dgm:cxn modelId="{FABB385E-C019-4AD8-A773-F81FDFC1E0B4}" type="presOf" srcId="{9AD85D36-8A7A-4712-B895-D55A7F984A47}" destId="{91A6D3A7-1A19-4975-A61B-49A409B6E20C}" srcOrd="0" destOrd="0" presId="urn:microsoft.com/office/officeart/2005/8/layout/hProcess9"/>
    <dgm:cxn modelId="{A8FE8DD1-4A5C-4B3E-A0CE-E49F198CFEAF}" type="presOf" srcId="{4FB7B64E-3914-4BA8-B05F-1EC46BE0512C}" destId="{E4775D43-1D29-491E-BAAC-50248968B8AA}" srcOrd="0" destOrd="0" presId="urn:microsoft.com/office/officeart/2005/8/layout/hProcess9"/>
    <dgm:cxn modelId="{F4F14F45-10E6-4CB7-B3FA-76575D2207C3}" srcId="{9AD85D36-8A7A-4712-B895-D55A7F984A47}" destId="{7A513D93-AD54-4D40-8B28-A5C5C1C52C3B}" srcOrd="2" destOrd="0" parTransId="{2285436D-6314-426C-B223-8D696C9EBAA8}" sibTransId="{6C8084B0-E64F-4829-9AEF-E90E9AA54FE5}"/>
    <dgm:cxn modelId="{13C4E69F-4927-44F2-BDFC-9EFA4B173A4E}" type="presOf" srcId="{7A513D93-AD54-4D40-8B28-A5C5C1C52C3B}" destId="{B766646F-3A22-4122-9491-7B908BA706E5}" srcOrd="0" destOrd="0" presId="urn:microsoft.com/office/officeart/2005/8/layout/hProcess9"/>
    <dgm:cxn modelId="{0A13C634-5A10-4F68-8C5E-FD60977D1AAF}" srcId="{9AD85D36-8A7A-4712-B895-D55A7F984A47}" destId="{4FB7B64E-3914-4BA8-B05F-1EC46BE0512C}" srcOrd="1" destOrd="0" parTransId="{415BA94C-0D6A-4094-BF99-BCB7EBEB0EE3}" sibTransId="{E257592E-D81A-4B7F-90ED-C07D58483373}"/>
    <dgm:cxn modelId="{AD061780-6D18-4451-9697-69E504DA0CAF}" type="presOf" srcId="{222EF9FC-75A2-4FB6-85E0-235D968D0138}" destId="{28F4AAF2-54E5-4063-A7CE-DA0CEC4701F0}" srcOrd="0" destOrd="0" presId="urn:microsoft.com/office/officeart/2005/8/layout/hProcess9"/>
    <dgm:cxn modelId="{08E5A3FD-826F-404F-A778-42D474A4FDCF}" type="presParOf" srcId="{91A6D3A7-1A19-4975-A61B-49A409B6E20C}" destId="{A52F7080-BCC5-4243-A2B6-BCDC40F2DCE2}" srcOrd="0" destOrd="0" presId="urn:microsoft.com/office/officeart/2005/8/layout/hProcess9"/>
    <dgm:cxn modelId="{E03EE68E-4010-4901-B166-08950BB8439A}" type="presParOf" srcId="{91A6D3A7-1A19-4975-A61B-49A409B6E20C}" destId="{B07F4C2F-FCAB-41EC-B0F1-AB9E2FCD05DD}" srcOrd="1" destOrd="0" presId="urn:microsoft.com/office/officeart/2005/8/layout/hProcess9"/>
    <dgm:cxn modelId="{FAABFCF0-38FD-48BB-A02C-1D703D41992C}" type="presParOf" srcId="{B07F4C2F-FCAB-41EC-B0F1-AB9E2FCD05DD}" destId="{28F4AAF2-54E5-4063-A7CE-DA0CEC4701F0}" srcOrd="0" destOrd="0" presId="urn:microsoft.com/office/officeart/2005/8/layout/hProcess9"/>
    <dgm:cxn modelId="{C6C50D9B-7687-4429-AE6C-731B60D21DD0}" type="presParOf" srcId="{B07F4C2F-FCAB-41EC-B0F1-AB9E2FCD05DD}" destId="{14B75B8E-E3AE-45CD-8D19-336DDF1C83BE}" srcOrd="1" destOrd="0" presId="urn:microsoft.com/office/officeart/2005/8/layout/hProcess9"/>
    <dgm:cxn modelId="{3A93404B-2B25-4F9F-BD1A-78693B7264BA}" type="presParOf" srcId="{B07F4C2F-FCAB-41EC-B0F1-AB9E2FCD05DD}" destId="{E4775D43-1D29-491E-BAAC-50248968B8AA}" srcOrd="2" destOrd="0" presId="urn:microsoft.com/office/officeart/2005/8/layout/hProcess9"/>
    <dgm:cxn modelId="{3E6C2003-F85A-4C24-A9E2-88E34869830B}" type="presParOf" srcId="{B07F4C2F-FCAB-41EC-B0F1-AB9E2FCD05DD}" destId="{FE5C9100-8916-4FF2-A908-5157D33EC1B9}" srcOrd="3" destOrd="0" presId="urn:microsoft.com/office/officeart/2005/8/layout/hProcess9"/>
    <dgm:cxn modelId="{89E5FE00-37CE-40B9-8788-2CE3C91DBE04}" type="presParOf" srcId="{B07F4C2F-FCAB-41EC-B0F1-AB9E2FCD05DD}" destId="{B766646F-3A22-4122-9491-7B908BA706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CCA1E-0E96-4F1B-A43E-2767E4A8CCA7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ED2EBAC5-A02D-40A1-91E1-6C3067E737BC}">
      <dgm:prSet phldrT="[Texto]"/>
      <dgm:spPr/>
      <dgm:t>
        <a:bodyPr/>
        <a:lstStyle/>
        <a:p>
          <a:r>
            <a:rPr lang="es-MX" altLang="es-ES" dirty="0" smtClean="0">
              <a:latin typeface="Arial" pitchFamily="34" charset="0"/>
            </a:rPr>
            <a:t>Morbimortalidad </a:t>
          </a:r>
          <a:r>
            <a:rPr lang="es-MX" altLang="es-ES" dirty="0" err="1" smtClean="0">
              <a:latin typeface="Arial" pitchFamily="34" charset="0"/>
            </a:rPr>
            <a:t>maternoinfantil</a:t>
          </a:r>
          <a:r>
            <a:rPr lang="es-MX" altLang="es-ES" dirty="0" smtClean="0">
              <a:latin typeface="Arial" pitchFamily="34" charset="0"/>
            </a:rPr>
            <a:t> : </a:t>
          </a:r>
        </a:p>
        <a:p>
          <a:r>
            <a:rPr lang="es-MX" altLang="es-ES" dirty="0" smtClean="0">
              <a:latin typeface="Arial" pitchFamily="34" charset="0"/>
            </a:rPr>
            <a:t>1. Abortos espontáneos </a:t>
          </a:r>
        </a:p>
        <a:p>
          <a:r>
            <a:rPr lang="es-MX" altLang="es-ES" dirty="0" smtClean="0">
              <a:latin typeface="Arial" pitchFamily="34" charset="0"/>
            </a:rPr>
            <a:t>2. Muerte fetal y/o materna</a:t>
          </a:r>
        </a:p>
        <a:p>
          <a:r>
            <a:rPr lang="es-ES" dirty="0" smtClean="0">
              <a:latin typeface="Arial" pitchFamily="34" charset="0"/>
            </a:rPr>
            <a:t>3. Partos prematuros y bajo peso al nacer </a:t>
          </a:r>
        </a:p>
        <a:p>
          <a:r>
            <a:rPr lang="es-ES" dirty="0" smtClean="0">
              <a:latin typeface="Arial" pitchFamily="34" charset="0"/>
            </a:rPr>
            <a:t>4. Entre otras</a:t>
          </a:r>
          <a:endParaRPr lang="es-MX" dirty="0"/>
        </a:p>
      </dgm:t>
    </dgm:pt>
    <dgm:pt modelId="{9B065212-3608-48B2-ABB0-2F291B860773}" type="parTrans" cxnId="{0322CCF9-21E4-4D12-8B88-EF671143B78D}">
      <dgm:prSet/>
      <dgm:spPr/>
      <dgm:t>
        <a:bodyPr/>
        <a:lstStyle/>
        <a:p>
          <a:endParaRPr lang="es-MX"/>
        </a:p>
      </dgm:t>
    </dgm:pt>
    <dgm:pt modelId="{3FD8A450-A095-4680-A303-AA8502DBA1FB}" type="sibTrans" cxnId="{0322CCF9-21E4-4D12-8B88-EF671143B78D}">
      <dgm:prSet/>
      <dgm:spPr/>
      <dgm:t>
        <a:bodyPr/>
        <a:lstStyle/>
        <a:p>
          <a:endParaRPr lang="es-MX"/>
        </a:p>
      </dgm:t>
    </dgm:pt>
    <dgm:pt modelId="{C2DDAE38-8E4D-43A4-B2C2-60C3338AAE9A}">
      <dgm:prSet phldrT="[Texto]"/>
      <dgm:spPr/>
      <dgm:t>
        <a:bodyPr/>
        <a:lstStyle/>
        <a:p>
          <a:r>
            <a:rPr lang="es-ES" dirty="0" smtClean="0"/>
            <a:t>Las ITS tienen consecuencias fatales  y su control mejora la SALUD REPRODUCTIVA. </a:t>
          </a:r>
          <a:endParaRPr lang="es-MX" dirty="0"/>
        </a:p>
      </dgm:t>
    </dgm:pt>
    <dgm:pt modelId="{EF49FA79-AD81-4827-B7B6-E86A0B21A09B}" type="parTrans" cxnId="{643F0DED-94DC-4011-993E-DF7C05B7BDD6}">
      <dgm:prSet/>
      <dgm:spPr/>
      <dgm:t>
        <a:bodyPr/>
        <a:lstStyle/>
        <a:p>
          <a:endParaRPr lang="es-MX"/>
        </a:p>
      </dgm:t>
    </dgm:pt>
    <dgm:pt modelId="{CDAF7911-B78D-48C7-8B4B-4BA70C960D78}" type="sibTrans" cxnId="{643F0DED-94DC-4011-993E-DF7C05B7BDD6}">
      <dgm:prSet/>
      <dgm:spPr/>
      <dgm:t>
        <a:bodyPr/>
        <a:lstStyle/>
        <a:p>
          <a:endParaRPr lang="es-MX"/>
        </a:p>
      </dgm:t>
    </dgm:pt>
    <dgm:pt modelId="{ACCB036E-F7FA-4A0B-8A64-FE095331433E}">
      <dgm:prSet phldrT="[Texto]"/>
      <dgm:spPr/>
      <dgm:t>
        <a:bodyPr/>
        <a:lstStyle/>
        <a:p>
          <a:r>
            <a:rPr lang="es-ES" dirty="0" smtClean="0"/>
            <a:t>Secuelas: </a:t>
          </a:r>
        </a:p>
        <a:p>
          <a:r>
            <a:rPr lang="es-ES" dirty="0" smtClean="0"/>
            <a:t>1. Enfermedad inflamatoria pélvica </a:t>
          </a:r>
        </a:p>
        <a:p>
          <a:r>
            <a:rPr lang="es-ES" dirty="0" smtClean="0"/>
            <a:t>2.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INFERTILIDAD</a:t>
          </a:r>
        </a:p>
        <a:p>
          <a:r>
            <a:rPr lang="es-ES" dirty="0" smtClean="0"/>
            <a:t>3. Cáncer de pene y cervicouterino </a:t>
          </a:r>
        </a:p>
        <a:p>
          <a:r>
            <a:rPr lang="es-ES" dirty="0" smtClean="0"/>
            <a:t>4. Entre otras.</a:t>
          </a:r>
          <a:endParaRPr lang="es-MX" dirty="0"/>
        </a:p>
      </dgm:t>
    </dgm:pt>
    <dgm:pt modelId="{3CE10E5D-C8D2-4CE3-AD23-3DAEDE20A19F}" type="parTrans" cxnId="{B45CAC08-5CD0-4736-A38C-907F5A0CB856}">
      <dgm:prSet/>
      <dgm:spPr/>
      <dgm:t>
        <a:bodyPr/>
        <a:lstStyle/>
        <a:p>
          <a:endParaRPr lang="es-MX"/>
        </a:p>
      </dgm:t>
    </dgm:pt>
    <dgm:pt modelId="{2B2B5F0A-B4CA-4948-AC2F-2240F3F6EDA7}" type="sibTrans" cxnId="{B45CAC08-5CD0-4736-A38C-907F5A0CB856}">
      <dgm:prSet/>
      <dgm:spPr/>
      <dgm:t>
        <a:bodyPr/>
        <a:lstStyle/>
        <a:p>
          <a:endParaRPr lang="es-MX"/>
        </a:p>
      </dgm:t>
    </dgm:pt>
    <dgm:pt modelId="{1AEDB9F0-6BBE-4BA1-A805-2E102B58A54D}" type="pres">
      <dgm:prSet presAssocID="{525CCA1E-0E96-4F1B-A43E-2767E4A8CCA7}" presName="Name0" presStyleCnt="0">
        <dgm:presLayoutVars>
          <dgm:dir/>
          <dgm:resizeHandles val="exact"/>
        </dgm:presLayoutVars>
      </dgm:prSet>
      <dgm:spPr/>
    </dgm:pt>
    <dgm:pt modelId="{0F4D4000-9E3A-4362-83E1-684E4C8DD8B9}" type="pres">
      <dgm:prSet presAssocID="{525CCA1E-0E96-4F1B-A43E-2767E4A8CCA7}" presName="fgShape" presStyleLbl="fgShp" presStyleIdx="0" presStyleCnt="1"/>
      <dgm:spPr/>
    </dgm:pt>
    <dgm:pt modelId="{72E6CBEB-0D1F-4004-AB8A-342F6EE3B678}" type="pres">
      <dgm:prSet presAssocID="{525CCA1E-0E96-4F1B-A43E-2767E4A8CCA7}" presName="linComp" presStyleCnt="0"/>
      <dgm:spPr/>
    </dgm:pt>
    <dgm:pt modelId="{7AE8E941-49E3-40BD-930C-81070050133B}" type="pres">
      <dgm:prSet presAssocID="{ED2EBAC5-A02D-40A1-91E1-6C3067E737BC}" presName="compNode" presStyleCnt="0"/>
      <dgm:spPr/>
    </dgm:pt>
    <dgm:pt modelId="{F7414155-A3C9-4F4B-9891-482807FF9327}" type="pres">
      <dgm:prSet presAssocID="{ED2EBAC5-A02D-40A1-91E1-6C3067E737BC}" presName="bkgdShape" presStyleLbl="node1" presStyleIdx="0" presStyleCnt="3"/>
      <dgm:spPr/>
      <dgm:t>
        <a:bodyPr/>
        <a:lstStyle/>
        <a:p>
          <a:endParaRPr lang="es-MX"/>
        </a:p>
      </dgm:t>
    </dgm:pt>
    <dgm:pt modelId="{1E5F3C88-107D-4E1D-84ED-B8AEC48436F5}" type="pres">
      <dgm:prSet presAssocID="{ED2EBAC5-A02D-40A1-91E1-6C3067E737B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C4988D-80FF-4B6D-9714-92CEAC97A3C4}" type="pres">
      <dgm:prSet presAssocID="{ED2EBAC5-A02D-40A1-91E1-6C3067E737BC}" presName="invisiNode" presStyleLbl="node1" presStyleIdx="0" presStyleCnt="3"/>
      <dgm:spPr/>
    </dgm:pt>
    <dgm:pt modelId="{33C2D292-535A-4BBF-A4BD-34E9B42959BD}" type="pres">
      <dgm:prSet presAssocID="{ED2EBAC5-A02D-40A1-91E1-6C3067E737BC}" presName="imagNode" presStyleLbl="fgImgPlace1" presStyleIdx="0" presStyleCnt="3" custScaleX="688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48D094-B966-420B-8138-ECA950297D70}" type="pres">
      <dgm:prSet presAssocID="{3FD8A450-A095-4680-A303-AA8502DBA1F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92432AB-C714-4429-A28D-3D3491D279A5}" type="pres">
      <dgm:prSet presAssocID="{C2DDAE38-8E4D-43A4-B2C2-60C3338AAE9A}" presName="compNode" presStyleCnt="0"/>
      <dgm:spPr/>
    </dgm:pt>
    <dgm:pt modelId="{FD282698-2FEA-4870-A725-25DA3BF553AE}" type="pres">
      <dgm:prSet presAssocID="{C2DDAE38-8E4D-43A4-B2C2-60C3338AAE9A}" presName="bkgdShape" presStyleLbl="node1" presStyleIdx="1" presStyleCnt="3"/>
      <dgm:spPr/>
      <dgm:t>
        <a:bodyPr/>
        <a:lstStyle/>
        <a:p>
          <a:endParaRPr lang="es-MX"/>
        </a:p>
      </dgm:t>
    </dgm:pt>
    <dgm:pt modelId="{8EEC8D86-43C0-47DA-81BE-B3C080A37A45}" type="pres">
      <dgm:prSet presAssocID="{C2DDAE38-8E4D-43A4-B2C2-60C3338AAE9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7E41C1-B5A8-47EC-9778-33E8BC3B7E28}" type="pres">
      <dgm:prSet presAssocID="{C2DDAE38-8E4D-43A4-B2C2-60C3338AAE9A}" presName="invisiNode" presStyleLbl="node1" presStyleIdx="1" presStyleCnt="3"/>
      <dgm:spPr/>
    </dgm:pt>
    <dgm:pt modelId="{B3D5CFF0-CE0C-41C4-86F1-CB59604E4B05}" type="pres">
      <dgm:prSet presAssocID="{C2DDAE38-8E4D-43A4-B2C2-60C3338AAE9A}" presName="imagNode" presStyleLbl="fgImgPlace1" presStyleIdx="1" presStyleCnt="3" custScaleX="102645" custScaleY="1157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0EB124-EDE4-45E3-A0D7-703F9C56F32E}" type="pres">
      <dgm:prSet presAssocID="{CDAF7911-B78D-48C7-8B4B-4BA70C960D7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DA43E38-72FD-452D-B93B-510495D2A7F6}" type="pres">
      <dgm:prSet presAssocID="{ACCB036E-F7FA-4A0B-8A64-FE095331433E}" presName="compNode" presStyleCnt="0"/>
      <dgm:spPr/>
    </dgm:pt>
    <dgm:pt modelId="{BB13363E-3CA4-4ADE-9505-90FD961B0556}" type="pres">
      <dgm:prSet presAssocID="{ACCB036E-F7FA-4A0B-8A64-FE095331433E}" presName="bkgdShape" presStyleLbl="node1" presStyleIdx="2" presStyleCnt="3"/>
      <dgm:spPr/>
      <dgm:t>
        <a:bodyPr/>
        <a:lstStyle/>
        <a:p>
          <a:endParaRPr lang="es-MX"/>
        </a:p>
      </dgm:t>
    </dgm:pt>
    <dgm:pt modelId="{45DA6FEA-3BC5-41FA-94F7-31AA2C9F75F5}" type="pres">
      <dgm:prSet presAssocID="{ACCB036E-F7FA-4A0B-8A64-FE095331433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8EF242-27F7-4961-B910-7A1EE3A76F0E}" type="pres">
      <dgm:prSet presAssocID="{ACCB036E-F7FA-4A0B-8A64-FE095331433E}" presName="invisiNode" presStyleLbl="node1" presStyleIdx="2" presStyleCnt="3"/>
      <dgm:spPr/>
    </dgm:pt>
    <dgm:pt modelId="{92F784EA-17D0-4A2E-89CA-3F8E07A08C14}" type="pres">
      <dgm:prSet presAssocID="{ACCB036E-F7FA-4A0B-8A64-FE095331433E}" presName="imagNode" presStyleLbl="fgImgPlace1" presStyleIdx="2" presStyleCnt="3" custScaleY="103471" custLinFactNeighborX="-1327" custLinFactNeighborY="-10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3F0DED-94DC-4011-993E-DF7C05B7BDD6}" srcId="{525CCA1E-0E96-4F1B-A43E-2767E4A8CCA7}" destId="{C2DDAE38-8E4D-43A4-B2C2-60C3338AAE9A}" srcOrd="1" destOrd="0" parTransId="{EF49FA79-AD81-4827-B7B6-E86A0B21A09B}" sibTransId="{CDAF7911-B78D-48C7-8B4B-4BA70C960D78}"/>
    <dgm:cxn modelId="{5DB4F938-AA2D-4D9C-B5A1-3E914FF942ED}" type="presOf" srcId="{3FD8A450-A095-4680-A303-AA8502DBA1FB}" destId="{D448D094-B966-420B-8138-ECA950297D70}" srcOrd="0" destOrd="0" presId="urn:microsoft.com/office/officeart/2005/8/layout/hList7"/>
    <dgm:cxn modelId="{B45CAC08-5CD0-4736-A38C-907F5A0CB856}" srcId="{525CCA1E-0E96-4F1B-A43E-2767E4A8CCA7}" destId="{ACCB036E-F7FA-4A0B-8A64-FE095331433E}" srcOrd="2" destOrd="0" parTransId="{3CE10E5D-C8D2-4CE3-AD23-3DAEDE20A19F}" sibTransId="{2B2B5F0A-B4CA-4948-AC2F-2240F3F6EDA7}"/>
    <dgm:cxn modelId="{04DB9772-B453-4CE6-ADE6-5D6A6511FD40}" type="presOf" srcId="{CDAF7911-B78D-48C7-8B4B-4BA70C960D78}" destId="{280EB124-EDE4-45E3-A0D7-703F9C56F32E}" srcOrd="0" destOrd="0" presId="urn:microsoft.com/office/officeart/2005/8/layout/hList7"/>
    <dgm:cxn modelId="{F4FE7DAB-1CF6-4190-9436-456A5DF2EBC8}" type="presOf" srcId="{525CCA1E-0E96-4F1B-A43E-2767E4A8CCA7}" destId="{1AEDB9F0-6BBE-4BA1-A805-2E102B58A54D}" srcOrd="0" destOrd="0" presId="urn:microsoft.com/office/officeart/2005/8/layout/hList7"/>
    <dgm:cxn modelId="{DA7EAD3A-DD64-4AD5-B8C3-D02758F2879A}" type="presOf" srcId="{ACCB036E-F7FA-4A0B-8A64-FE095331433E}" destId="{45DA6FEA-3BC5-41FA-94F7-31AA2C9F75F5}" srcOrd="1" destOrd="0" presId="urn:microsoft.com/office/officeart/2005/8/layout/hList7"/>
    <dgm:cxn modelId="{E10D77F6-1EF3-4E9E-9285-F6AA8B6C56BC}" type="presOf" srcId="{C2DDAE38-8E4D-43A4-B2C2-60C3338AAE9A}" destId="{8EEC8D86-43C0-47DA-81BE-B3C080A37A45}" srcOrd="1" destOrd="0" presId="urn:microsoft.com/office/officeart/2005/8/layout/hList7"/>
    <dgm:cxn modelId="{97BD8913-72DC-4332-8508-8CFD387D3A94}" type="presOf" srcId="{C2DDAE38-8E4D-43A4-B2C2-60C3338AAE9A}" destId="{FD282698-2FEA-4870-A725-25DA3BF553AE}" srcOrd="0" destOrd="0" presId="urn:microsoft.com/office/officeart/2005/8/layout/hList7"/>
    <dgm:cxn modelId="{2D70C16F-7AC5-4E36-8BC9-9EDE59F5FBF3}" type="presOf" srcId="{ED2EBAC5-A02D-40A1-91E1-6C3067E737BC}" destId="{F7414155-A3C9-4F4B-9891-482807FF9327}" srcOrd="0" destOrd="0" presId="urn:microsoft.com/office/officeart/2005/8/layout/hList7"/>
    <dgm:cxn modelId="{3D53FF64-8DD6-45FE-B21B-86D299E3DCA5}" type="presOf" srcId="{ED2EBAC5-A02D-40A1-91E1-6C3067E737BC}" destId="{1E5F3C88-107D-4E1D-84ED-B8AEC48436F5}" srcOrd="1" destOrd="0" presId="urn:microsoft.com/office/officeart/2005/8/layout/hList7"/>
    <dgm:cxn modelId="{0322CCF9-21E4-4D12-8B88-EF671143B78D}" srcId="{525CCA1E-0E96-4F1B-A43E-2767E4A8CCA7}" destId="{ED2EBAC5-A02D-40A1-91E1-6C3067E737BC}" srcOrd="0" destOrd="0" parTransId="{9B065212-3608-48B2-ABB0-2F291B860773}" sibTransId="{3FD8A450-A095-4680-A303-AA8502DBA1FB}"/>
    <dgm:cxn modelId="{970EB4DC-3CF8-4323-B24E-0A452065F267}" type="presOf" srcId="{ACCB036E-F7FA-4A0B-8A64-FE095331433E}" destId="{BB13363E-3CA4-4ADE-9505-90FD961B0556}" srcOrd="0" destOrd="0" presId="urn:microsoft.com/office/officeart/2005/8/layout/hList7"/>
    <dgm:cxn modelId="{68F73A1E-DBDC-45DD-81F8-16B25D1BA503}" type="presParOf" srcId="{1AEDB9F0-6BBE-4BA1-A805-2E102B58A54D}" destId="{0F4D4000-9E3A-4362-83E1-684E4C8DD8B9}" srcOrd="0" destOrd="0" presId="urn:microsoft.com/office/officeart/2005/8/layout/hList7"/>
    <dgm:cxn modelId="{919B6C8B-12BA-4251-8976-F9B1E85CB35A}" type="presParOf" srcId="{1AEDB9F0-6BBE-4BA1-A805-2E102B58A54D}" destId="{72E6CBEB-0D1F-4004-AB8A-342F6EE3B678}" srcOrd="1" destOrd="0" presId="urn:microsoft.com/office/officeart/2005/8/layout/hList7"/>
    <dgm:cxn modelId="{1FECFB26-20D2-4398-8E9C-D44EC6EDA097}" type="presParOf" srcId="{72E6CBEB-0D1F-4004-AB8A-342F6EE3B678}" destId="{7AE8E941-49E3-40BD-930C-81070050133B}" srcOrd="0" destOrd="0" presId="urn:microsoft.com/office/officeart/2005/8/layout/hList7"/>
    <dgm:cxn modelId="{041A27E0-8681-4D6E-B20F-36997230C097}" type="presParOf" srcId="{7AE8E941-49E3-40BD-930C-81070050133B}" destId="{F7414155-A3C9-4F4B-9891-482807FF9327}" srcOrd="0" destOrd="0" presId="urn:microsoft.com/office/officeart/2005/8/layout/hList7"/>
    <dgm:cxn modelId="{517E242F-64AA-4E68-BDB3-E9CBBAA48800}" type="presParOf" srcId="{7AE8E941-49E3-40BD-930C-81070050133B}" destId="{1E5F3C88-107D-4E1D-84ED-B8AEC48436F5}" srcOrd="1" destOrd="0" presId="urn:microsoft.com/office/officeart/2005/8/layout/hList7"/>
    <dgm:cxn modelId="{84D05A0E-F2E2-4916-8341-313D6EBC8F2A}" type="presParOf" srcId="{7AE8E941-49E3-40BD-930C-81070050133B}" destId="{D3C4988D-80FF-4B6D-9714-92CEAC97A3C4}" srcOrd="2" destOrd="0" presId="urn:microsoft.com/office/officeart/2005/8/layout/hList7"/>
    <dgm:cxn modelId="{8564CE1C-A244-4283-B651-E8A1D123091B}" type="presParOf" srcId="{7AE8E941-49E3-40BD-930C-81070050133B}" destId="{33C2D292-535A-4BBF-A4BD-34E9B42959BD}" srcOrd="3" destOrd="0" presId="urn:microsoft.com/office/officeart/2005/8/layout/hList7"/>
    <dgm:cxn modelId="{2EAA6B7C-3040-4FCC-8075-79C21D9B90CA}" type="presParOf" srcId="{72E6CBEB-0D1F-4004-AB8A-342F6EE3B678}" destId="{D448D094-B966-420B-8138-ECA950297D70}" srcOrd="1" destOrd="0" presId="urn:microsoft.com/office/officeart/2005/8/layout/hList7"/>
    <dgm:cxn modelId="{E9474671-6A83-49BC-9E0F-46CB8E3BF6FA}" type="presParOf" srcId="{72E6CBEB-0D1F-4004-AB8A-342F6EE3B678}" destId="{992432AB-C714-4429-A28D-3D3491D279A5}" srcOrd="2" destOrd="0" presId="urn:microsoft.com/office/officeart/2005/8/layout/hList7"/>
    <dgm:cxn modelId="{7F8C017E-D1ED-49EA-9760-48BA6E98EF48}" type="presParOf" srcId="{992432AB-C714-4429-A28D-3D3491D279A5}" destId="{FD282698-2FEA-4870-A725-25DA3BF553AE}" srcOrd="0" destOrd="0" presId="urn:microsoft.com/office/officeart/2005/8/layout/hList7"/>
    <dgm:cxn modelId="{FD4B8E0A-3FEB-460D-87E8-B9884C13C805}" type="presParOf" srcId="{992432AB-C714-4429-A28D-3D3491D279A5}" destId="{8EEC8D86-43C0-47DA-81BE-B3C080A37A45}" srcOrd="1" destOrd="0" presId="urn:microsoft.com/office/officeart/2005/8/layout/hList7"/>
    <dgm:cxn modelId="{6ED43C4D-01D4-41F5-9E2F-6178145820FD}" type="presParOf" srcId="{992432AB-C714-4429-A28D-3D3491D279A5}" destId="{FC7E41C1-B5A8-47EC-9778-33E8BC3B7E28}" srcOrd="2" destOrd="0" presId="urn:microsoft.com/office/officeart/2005/8/layout/hList7"/>
    <dgm:cxn modelId="{541ECE6A-44AD-49C7-8C44-8CC7189BFD40}" type="presParOf" srcId="{992432AB-C714-4429-A28D-3D3491D279A5}" destId="{B3D5CFF0-CE0C-41C4-86F1-CB59604E4B05}" srcOrd="3" destOrd="0" presId="urn:microsoft.com/office/officeart/2005/8/layout/hList7"/>
    <dgm:cxn modelId="{F3628D7B-70D2-4FAE-9482-3AA4EC43D07D}" type="presParOf" srcId="{72E6CBEB-0D1F-4004-AB8A-342F6EE3B678}" destId="{280EB124-EDE4-45E3-A0D7-703F9C56F32E}" srcOrd="3" destOrd="0" presId="urn:microsoft.com/office/officeart/2005/8/layout/hList7"/>
    <dgm:cxn modelId="{DC4EDC9F-F8B2-44C8-AAA9-505AA8D51F81}" type="presParOf" srcId="{72E6CBEB-0D1F-4004-AB8A-342F6EE3B678}" destId="{DDA43E38-72FD-452D-B93B-510495D2A7F6}" srcOrd="4" destOrd="0" presId="urn:microsoft.com/office/officeart/2005/8/layout/hList7"/>
    <dgm:cxn modelId="{F36FD6BB-70FC-4E03-8650-E70E3A7FD8C7}" type="presParOf" srcId="{DDA43E38-72FD-452D-B93B-510495D2A7F6}" destId="{BB13363E-3CA4-4ADE-9505-90FD961B0556}" srcOrd="0" destOrd="0" presId="urn:microsoft.com/office/officeart/2005/8/layout/hList7"/>
    <dgm:cxn modelId="{F941C38D-6E1D-4F26-B0F5-356CC15957F3}" type="presParOf" srcId="{DDA43E38-72FD-452D-B93B-510495D2A7F6}" destId="{45DA6FEA-3BC5-41FA-94F7-31AA2C9F75F5}" srcOrd="1" destOrd="0" presId="urn:microsoft.com/office/officeart/2005/8/layout/hList7"/>
    <dgm:cxn modelId="{ECFD1082-0743-4729-9665-567DFB1D5E4D}" type="presParOf" srcId="{DDA43E38-72FD-452D-B93B-510495D2A7F6}" destId="{C58EF242-27F7-4961-B910-7A1EE3A76F0E}" srcOrd="2" destOrd="0" presId="urn:microsoft.com/office/officeart/2005/8/layout/hList7"/>
    <dgm:cxn modelId="{8EC0D3F5-A082-43E8-B42C-68560169F180}" type="presParOf" srcId="{DDA43E38-72FD-452D-B93B-510495D2A7F6}" destId="{92F784EA-17D0-4A2E-89CA-3F8E07A08C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5416D-5052-4916-AA5B-049A6C01459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359641B-796A-41B0-B33C-F9DA703D977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b="1" dirty="0" smtClean="0">
              <a:solidFill>
                <a:schemeClr val="accent1"/>
              </a:solidFill>
              <a:latin typeface="+mn-lt"/>
              <a:cs typeface="Arial" pitchFamily="34" charset="0"/>
            </a:rPr>
            <a:t>Alteraciones tubaricas y peritoneales 30%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dirty="0">
            <a:latin typeface="+mn-lt"/>
          </a:endParaRPr>
        </a:p>
      </dgm:t>
    </dgm:pt>
    <dgm:pt modelId="{A5AA5F4A-877F-4403-B0D0-BADE35109F80}" type="parTrans" cxnId="{065DD04E-9399-4DE8-8986-2BE022497DDA}">
      <dgm:prSet/>
      <dgm:spPr/>
      <dgm:t>
        <a:bodyPr/>
        <a:lstStyle/>
        <a:p>
          <a:endParaRPr lang="es-MX"/>
        </a:p>
      </dgm:t>
    </dgm:pt>
    <dgm:pt modelId="{F45A4403-3AF3-4F21-89C9-B006BE490388}" type="sibTrans" cxnId="{065DD04E-9399-4DE8-8986-2BE022497DDA}">
      <dgm:prSet/>
      <dgm:spPr/>
      <dgm:t>
        <a:bodyPr/>
        <a:lstStyle/>
        <a:p>
          <a:endParaRPr lang="es-MX"/>
        </a:p>
      </dgm:t>
    </dgm:pt>
    <dgm:pt modelId="{6D2E17C2-F755-4074-AE4A-3C954AEA925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dirty="0" smtClean="0">
              <a:latin typeface="+mn-lt"/>
              <a:cs typeface="Arial" pitchFamily="34" charset="0"/>
            </a:rPr>
            <a:t>Alteraciones ováricas 20%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dirty="0">
            <a:latin typeface="+mn-lt"/>
          </a:endParaRPr>
        </a:p>
      </dgm:t>
    </dgm:pt>
    <dgm:pt modelId="{E8CBB348-63AE-4C9F-82E7-11BECAA82B93}" type="parTrans" cxnId="{EB61A772-E6BF-4E26-B41C-61B10DE1CCE8}">
      <dgm:prSet/>
      <dgm:spPr/>
      <dgm:t>
        <a:bodyPr/>
        <a:lstStyle/>
        <a:p>
          <a:endParaRPr lang="es-MX"/>
        </a:p>
      </dgm:t>
    </dgm:pt>
    <dgm:pt modelId="{8B5FEEDC-4581-410D-BB01-C9D40F2B3053}" type="sibTrans" cxnId="{EB61A772-E6BF-4E26-B41C-61B10DE1CCE8}">
      <dgm:prSet/>
      <dgm:spPr/>
      <dgm:t>
        <a:bodyPr/>
        <a:lstStyle/>
        <a:p>
          <a:endParaRPr lang="es-MX"/>
        </a:p>
      </dgm:t>
    </dgm:pt>
    <dgm:pt modelId="{92C675D5-66D2-4107-997F-E6C998247FF3}">
      <dgm:prSet phldrT="[Texto]" custT="1"/>
      <dgm:spPr/>
      <dgm:t>
        <a:bodyPr/>
        <a:lstStyle/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altLang="es-MX" sz="1800" dirty="0" smtClean="0">
              <a:latin typeface="+mn-lt"/>
              <a:cs typeface="Arial" pitchFamily="34" charset="0"/>
            </a:rPr>
            <a:t>Alteraciones de la migración espermática 10%</a:t>
          </a:r>
          <a:endParaRPr lang="es-MX" sz="1800" dirty="0" smtClean="0">
            <a:latin typeface="+mn-lt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dirty="0">
            <a:latin typeface="+mn-lt"/>
          </a:endParaRPr>
        </a:p>
      </dgm:t>
    </dgm:pt>
    <dgm:pt modelId="{FCF07E19-7436-4570-B9F2-0895FEBD70C4}" type="parTrans" cxnId="{6DC0E930-E413-437F-B75C-98859C5C05FB}">
      <dgm:prSet/>
      <dgm:spPr/>
      <dgm:t>
        <a:bodyPr/>
        <a:lstStyle/>
        <a:p>
          <a:endParaRPr lang="es-MX"/>
        </a:p>
      </dgm:t>
    </dgm:pt>
    <dgm:pt modelId="{5D7ABB63-B530-4B6A-B12D-5343DC14C234}" type="sibTrans" cxnId="{6DC0E930-E413-437F-B75C-98859C5C05FB}">
      <dgm:prSet/>
      <dgm:spPr/>
      <dgm:t>
        <a:bodyPr/>
        <a:lstStyle/>
        <a:p>
          <a:endParaRPr lang="es-MX"/>
        </a:p>
      </dgm:t>
    </dgm:pt>
    <dgm:pt modelId="{2F91E4CA-0FAF-45B5-AF34-FD4A9ADA3928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dirty="0" smtClean="0">
              <a:latin typeface="+mn-lt"/>
              <a:cs typeface="Arial" pitchFamily="34" charset="0"/>
            </a:rPr>
            <a:t>Alteraciones anatómicas del aparato reproductor.</a:t>
          </a:r>
        </a:p>
        <a:p>
          <a:endParaRPr lang="es-MX" sz="1800" dirty="0">
            <a:latin typeface="+mn-lt"/>
          </a:endParaRPr>
        </a:p>
      </dgm:t>
    </dgm:pt>
    <dgm:pt modelId="{CD1702AD-7AC2-41C8-B1F7-AB153C197063}" type="parTrans" cxnId="{6D64C32B-E874-43EE-AD63-9767349B0802}">
      <dgm:prSet/>
      <dgm:spPr/>
      <dgm:t>
        <a:bodyPr/>
        <a:lstStyle/>
        <a:p>
          <a:endParaRPr lang="es-MX"/>
        </a:p>
      </dgm:t>
    </dgm:pt>
    <dgm:pt modelId="{DFA16890-4B34-43EC-B25E-4A1869489B4A}" type="sibTrans" cxnId="{6D64C32B-E874-43EE-AD63-9767349B0802}">
      <dgm:prSet/>
      <dgm:spPr/>
      <dgm:t>
        <a:bodyPr/>
        <a:lstStyle/>
        <a:p>
          <a:endParaRPr lang="es-MX"/>
        </a:p>
      </dgm:t>
    </dgm:pt>
    <dgm:pt modelId="{CCB11953-9AF3-4C66-A6D0-102B371CB672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dirty="0" smtClean="0">
              <a:latin typeface="+mn-lt"/>
              <a:cs typeface="Arial" pitchFamily="34" charset="0"/>
            </a:rPr>
            <a:t>Alteraciones relacionadas con las enfermedades sistémicas.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dirty="0"/>
        </a:p>
      </dgm:t>
    </dgm:pt>
    <dgm:pt modelId="{E19EF7CD-5FAE-47B3-8E7E-41F7C170DD2D}" type="parTrans" cxnId="{E95E8E3C-CD9D-4112-BEAE-016FFE0E8CFE}">
      <dgm:prSet/>
      <dgm:spPr/>
      <dgm:t>
        <a:bodyPr/>
        <a:lstStyle/>
        <a:p>
          <a:endParaRPr lang="es-MX"/>
        </a:p>
      </dgm:t>
    </dgm:pt>
    <dgm:pt modelId="{7A2B2F9F-15BB-4AD6-8A21-04EE72F2CB92}" type="sibTrans" cxnId="{E95E8E3C-CD9D-4112-BEAE-016FFE0E8CFE}">
      <dgm:prSet/>
      <dgm:spPr/>
      <dgm:t>
        <a:bodyPr/>
        <a:lstStyle/>
        <a:p>
          <a:endParaRPr lang="es-MX"/>
        </a:p>
      </dgm:t>
    </dgm:pt>
    <dgm:pt modelId="{69D2AE53-A6B0-4F41-9E05-BB3640ECB0AF}" type="pres">
      <dgm:prSet presAssocID="{DB15416D-5052-4916-AA5B-049A6C01459F}" presName="compositeShape" presStyleCnt="0">
        <dgm:presLayoutVars>
          <dgm:dir/>
          <dgm:resizeHandles/>
        </dgm:presLayoutVars>
      </dgm:prSet>
      <dgm:spPr/>
    </dgm:pt>
    <dgm:pt modelId="{6C4FC238-543C-49D1-B660-2CE2AED32024}" type="pres">
      <dgm:prSet presAssocID="{DB15416D-5052-4916-AA5B-049A6C01459F}" presName="pyramid" presStyleLbl="node1" presStyleIdx="0" presStyleCnt="1"/>
      <dgm:spPr/>
    </dgm:pt>
    <dgm:pt modelId="{6DFB0647-A444-4BCE-AA3A-34D720FFFC55}" type="pres">
      <dgm:prSet presAssocID="{DB15416D-5052-4916-AA5B-049A6C01459F}" presName="theList" presStyleCnt="0"/>
      <dgm:spPr/>
    </dgm:pt>
    <dgm:pt modelId="{9B9B8CE8-C2E6-47B0-9010-48ADFD1B81ED}" type="pres">
      <dgm:prSet presAssocID="{0359641B-796A-41B0-B33C-F9DA703D977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DD1D49-C009-48CE-8459-F85461350D00}" type="pres">
      <dgm:prSet presAssocID="{0359641B-796A-41B0-B33C-F9DA703D977F}" presName="aSpace" presStyleCnt="0"/>
      <dgm:spPr/>
    </dgm:pt>
    <dgm:pt modelId="{9B2B24DD-E084-46B5-9FDF-212C8DBE94D4}" type="pres">
      <dgm:prSet presAssocID="{6D2E17C2-F755-4074-AE4A-3C954AEA925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CE0EA6-645A-46A2-A1D3-4DC3E35CD676}" type="pres">
      <dgm:prSet presAssocID="{6D2E17C2-F755-4074-AE4A-3C954AEA9256}" presName="aSpace" presStyleCnt="0"/>
      <dgm:spPr/>
    </dgm:pt>
    <dgm:pt modelId="{9E042760-EB7E-4835-9A47-E8F261DD416F}" type="pres">
      <dgm:prSet presAssocID="{92C675D5-66D2-4107-997F-E6C998247FF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589740-07FA-4A01-BE71-4F562C62C427}" type="pres">
      <dgm:prSet presAssocID="{92C675D5-66D2-4107-997F-E6C998247FF3}" presName="aSpace" presStyleCnt="0"/>
      <dgm:spPr/>
    </dgm:pt>
    <dgm:pt modelId="{707E4FA4-B83D-41FB-8370-205A60674A7D}" type="pres">
      <dgm:prSet presAssocID="{2F91E4CA-0FAF-45B5-AF34-FD4A9ADA392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E2D5F-7859-4383-89C6-5919DEDAF667}" type="pres">
      <dgm:prSet presAssocID="{2F91E4CA-0FAF-45B5-AF34-FD4A9ADA3928}" presName="aSpace" presStyleCnt="0"/>
      <dgm:spPr/>
    </dgm:pt>
    <dgm:pt modelId="{A3253655-F93B-4F98-A568-4B4FEBE2F782}" type="pres">
      <dgm:prSet presAssocID="{CCB11953-9AF3-4C66-A6D0-102B371CB67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D7FDC-962E-4812-889B-9114EAFAC197}" type="pres">
      <dgm:prSet presAssocID="{CCB11953-9AF3-4C66-A6D0-102B371CB672}" presName="aSpace" presStyleCnt="0"/>
      <dgm:spPr/>
    </dgm:pt>
  </dgm:ptLst>
  <dgm:cxnLst>
    <dgm:cxn modelId="{8AC16976-9262-483F-B596-1C97868C691B}" type="presOf" srcId="{6D2E17C2-F755-4074-AE4A-3C954AEA9256}" destId="{9B2B24DD-E084-46B5-9FDF-212C8DBE94D4}" srcOrd="0" destOrd="0" presId="urn:microsoft.com/office/officeart/2005/8/layout/pyramid2"/>
    <dgm:cxn modelId="{E95E8E3C-CD9D-4112-BEAE-016FFE0E8CFE}" srcId="{DB15416D-5052-4916-AA5B-049A6C01459F}" destId="{CCB11953-9AF3-4C66-A6D0-102B371CB672}" srcOrd="4" destOrd="0" parTransId="{E19EF7CD-5FAE-47B3-8E7E-41F7C170DD2D}" sibTransId="{7A2B2F9F-15BB-4AD6-8A21-04EE72F2CB92}"/>
    <dgm:cxn modelId="{EB61A772-E6BF-4E26-B41C-61B10DE1CCE8}" srcId="{DB15416D-5052-4916-AA5B-049A6C01459F}" destId="{6D2E17C2-F755-4074-AE4A-3C954AEA9256}" srcOrd="1" destOrd="0" parTransId="{E8CBB348-63AE-4C9F-82E7-11BECAA82B93}" sibTransId="{8B5FEEDC-4581-410D-BB01-C9D40F2B3053}"/>
    <dgm:cxn modelId="{1633BE12-2A93-4B98-8690-0F7B407127CD}" type="presOf" srcId="{CCB11953-9AF3-4C66-A6D0-102B371CB672}" destId="{A3253655-F93B-4F98-A568-4B4FEBE2F782}" srcOrd="0" destOrd="0" presId="urn:microsoft.com/office/officeart/2005/8/layout/pyramid2"/>
    <dgm:cxn modelId="{CA25800F-C284-409E-97A1-B77B64269984}" type="presOf" srcId="{0359641B-796A-41B0-B33C-F9DA703D977F}" destId="{9B9B8CE8-C2E6-47B0-9010-48ADFD1B81ED}" srcOrd="0" destOrd="0" presId="urn:microsoft.com/office/officeart/2005/8/layout/pyramid2"/>
    <dgm:cxn modelId="{F12FD14C-3AB3-41A3-B1A2-2B4874D781D3}" type="presOf" srcId="{2F91E4CA-0FAF-45B5-AF34-FD4A9ADA3928}" destId="{707E4FA4-B83D-41FB-8370-205A60674A7D}" srcOrd="0" destOrd="0" presId="urn:microsoft.com/office/officeart/2005/8/layout/pyramid2"/>
    <dgm:cxn modelId="{065DD04E-9399-4DE8-8986-2BE022497DDA}" srcId="{DB15416D-5052-4916-AA5B-049A6C01459F}" destId="{0359641B-796A-41B0-B33C-F9DA703D977F}" srcOrd="0" destOrd="0" parTransId="{A5AA5F4A-877F-4403-B0D0-BADE35109F80}" sibTransId="{F45A4403-3AF3-4F21-89C9-B006BE490388}"/>
    <dgm:cxn modelId="{3A88274A-B522-4E36-8CC3-A24EDDE7330A}" type="presOf" srcId="{DB15416D-5052-4916-AA5B-049A6C01459F}" destId="{69D2AE53-A6B0-4F41-9E05-BB3640ECB0AF}" srcOrd="0" destOrd="0" presId="urn:microsoft.com/office/officeart/2005/8/layout/pyramid2"/>
    <dgm:cxn modelId="{6DC0E930-E413-437F-B75C-98859C5C05FB}" srcId="{DB15416D-5052-4916-AA5B-049A6C01459F}" destId="{92C675D5-66D2-4107-997F-E6C998247FF3}" srcOrd="2" destOrd="0" parTransId="{FCF07E19-7436-4570-B9F2-0895FEBD70C4}" sibTransId="{5D7ABB63-B530-4B6A-B12D-5343DC14C234}"/>
    <dgm:cxn modelId="{D77031A2-35C1-4FB5-B63C-17CE12156EA6}" type="presOf" srcId="{92C675D5-66D2-4107-997F-E6C998247FF3}" destId="{9E042760-EB7E-4835-9A47-E8F261DD416F}" srcOrd="0" destOrd="0" presId="urn:microsoft.com/office/officeart/2005/8/layout/pyramid2"/>
    <dgm:cxn modelId="{6D64C32B-E874-43EE-AD63-9767349B0802}" srcId="{DB15416D-5052-4916-AA5B-049A6C01459F}" destId="{2F91E4CA-0FAF-45B5-AF34-FD4A9ADA3928}" srcOrd="3" destOrd="0" parTransId="{CD1702AD-7AC2-41C8-B1F7-AB153C197063}" sibTransId="{DFA16890-4B34-43EC-B25E-4A1869489B4A}"/>
    <dgm:cxn modelId="{92388305-5342-47D4-BB1F-F39D8C52017C}" type="presParOf" srcId="{69D2AE53-A6B0-4F41-9E05-BB3640ECB0AF}" destId="{6C4FC238-543C-49D1-B660-2CE2AED32024}" srcOrd="0" destOrd="0" presId="urn:microsoft.com/office/officeart/2005/8/layout/pyramid2"/>
    <dgm:cxn modelId="{924D7570-F6AA-4BC2-9CBD-CAC93CDABD3A}" type="presParOf" srcId="{69D2AE53-A6B0-4F41-9E05-BB3640ECB0AF}" destId="{6DFB0647-A444-4BCE-AA3A-34D720FFFC55}" srcOrd="1" destOrd="0" presId="urn:microsoft.com/office/officeart/2005/8/layout/pyramid2"/>
    <dgm:cxn modelId="{B4950706-A153-4C6F-92EC-B86A0A506C09}" type="presParOf" srcId="{6DFB0647-A444-4BCE-AA3A-34D720FFFC55}" destId="{9B9B8CE8-C2E6-47B0-9010-48ADFD1B81ED}" srcOrd="0" destOrd="0" presId="urn:microsoft.com/office/officeart/2005/8/layout/pyramid2"/>
    <dgm:cxn modelId="{D89641C0-E261-4F89-9FA5-61C61E359DF4}" type="presParOf" srcId="{6DFB0647-A444-4BCE-AA3A-34D720FFFC55}" destId="{05DD1D49-C009-48CE-8459-F85461350D00}" srcOrd="1" destOrd="0" presId="urn:microsoft.com/office/officeart/2005/8/layout/pyramid2"/>
    <dgm:cxn modelId="{1458F09B-7C64-439D-8DD5-EFB08C7E405F}" type="presParOf" srcId="{6DFB0647-A444-4BCE-AA3A-34D720FFFC55}" destId="{9B2B24DD-E084-46B5-9FDF-212C8DBE94D4}" srcOrd="2" destOrd="0" presId="urn:microsoft.com/office/officeart/2005/8/layout/pyramid2"/>
    <dgm:cxn modelId="{A2916FCF-59DE-42D3-B027-FA10FB54F20B}" type="presParOf" srcId="{6DFB0647-A444-4BCE-AA3A-34D720FFFC55}" destId="{5BCE0EA6-645A-46A2-A1D3-4DC3E35CD676}" srcOrd="3" destOrd="0" presId="urn:microsoft.com/office/officeart/2005/8/layout/pyramid2"/>
    <dgm:cxn modelId="{7D9B5A84-4D66-4FCB-ADEE-4C257E4495F7}" type="presParOf" srcId="{6DFB0647-A444-4BCE-AA3A-34D720FFFC55}" destId="{9E042760-EB7E-4835-9A47-E8F261DD416F}" srcOrd="4" destOrd="0" presId="urn:microsoft.com/office/officeart/2005/8/layout/pyramid2"/>
    <dgm:cxn modelId="{613F9E63-8AEE-447B-BDA6-4A7C6EFCFBFA}" type="presParOf" srcId="{6DFB0647-A444-4BCE-AA3A-34D720FFFC55}" destId="{75589740-07FA-4A01-BE71-4F562C62C427}" srcOrd="5" destOrd="0" presId="urn:microsoft.com/office/officeart/2005/8/layout/pyramid2"/>
    <dgm:cxn modelId="{0BE7D39E-1CDB-48FF-8580-A8F7685B5EC3}" type="presParOf" srcId="{6DFB0647-A444-4BCE-AA3A-34D720FFFC55}" destId="{707E4FA4-B83D-41FB-8370-205A60674A7D}" srcOrd="6" destOrd="0" presId="urn:microsoft.com/office/officeart/2005/8/layout/pyramid2"/>
    <dgm:cxn modelId="{9AD641B5-6611-483C-AA91-69EE04B245EA}" type="presParOf" srcId="{6DFB0647-A444-4BCE-AA3A-34D720FFFC55}" destId="{C2AE2D5F-7859-4383-89C6-5919DEDAF667}" srcOrd="7" destOrd="0" presId="urn:microsoft.com/office/officeart/2005/8/layout/pyramid2"/>
    <dgm:cxn modelId="{949F4925-4E3D-4AE3-BB78-FDD2F5D2A37B}" type="presParOf" srcId="{6DFB0647-A444-4BCE-AA3A-34D720FFFC55}" destId="{A3253655-F93B-4F98-A568-4B4FEBE2F782}" srcOrd="8" destOrd="0" presId="urn:microsoft.com/office/officeart/2005/8/layout/pyramid2"/>
    <dgm:cxn modelId="{171CD048-FDAD-4CD4-A83C-8AC2E30CA03F}" type="presParOf" srcId="{6DFB0647-A444-4BCE-AA3A-34D720FFFC55}" destId="{310D7FDC-962E-4812-889B-9114EAFAC197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82303-7DAC-427A-9100-10EA28F5F0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FB34D9-BD11-48F8-A7E6-DE76DBEFE41D}">
      <dgm:prSet phldrT="[Texto]"/>
      <dgm:spPr/>
      <dgm:t>
        <a:bodyPr/>
        <a:lstStyle/>
        <a:p>
          <a:endParaRPr lang="es-ES" dirty="0" smtClean="0"/>
        </a:p>
        <a:p>
          <a:endParaRPr lang="es-MX" dirty="0"/>
        </a:p>
      </dgm:t>
    </dgm:pt>
    <dgm:pt modelId="{BDE887D4-DA0F-48FE-A644-07DE7E9C4B04}" type="parTrans" cxnId="{560B37A5-EF70-4C0B-95BA-6B5C3F57CACA}">
      <dgm:prSet/>
      <dgm:spPr/>
      <dgm:t>
        <a:bodyPr/>
        <a:lstStyle/>
        <a:p>
          <a:endParaRPr lang="es-MX"/>
        </a:p>
      </dgm:t>
    </dgm:pt>
    <dgm:pt modelId="{39C5395E-9D74-44C8-A34A-E9CB5262CB27}" type="sibTrans" cxnId="{560B37A5-EF70-4C0B-95BA-6B5C3F57CACA}">
      <dgm:prSet/>
      <dgm:spPr/>
      <dgm:t>
        <a:bodyPr/>
        <a:lstStyle/>
        <a:p>
          <a:endParaRPr lang="es-MX"/>
        </a:p>
      </dgm:t>
    </dgm:pt>
    <dgm:pt modelId="{E56E6B72-1737-4565-9B4B-BA376D6225DA}">
      <dgm:prSet phldrT="[Texto]"/>
      <dgm:spPr/>
      <dgm:t>
        <a:bodyPr/>
        <a:lstStyle/>
        <a:p>
          <a:r>
            <a:rPr lang="es-ES" dirty="0" smtClean="0"/>
            <a:t>La infección pélvica es la causa más frecuente de daño </a:t>
          </a:r>
          <a:r>
            <a:rPr lang="es-ES" dirty="0" err="1" smtClean="0"/>
            <a:t>tubárico</a:t>
          </a:r>
          <a:r>
            <a:rPr lang="es-ES" dirty="0" smtClean="0"/>
            <a:t> englobando al 80% de los casos. </a:t>
          </a:r>
          <a:endParaRPr lang="es-MX" dirty="0"/>
        </a:p>
      </dgm:t>
    </dgm:pt>
    <dgm:pt modelId="{317D504A-6C92-4083-82E0-2B8AEC7266AA}" type="parTrans" cxnId="{D082FBC0-5404-4E78-8DAC-66EDB0819DD1}">
      <dgm:prSet/>
      <dgm:spPr/>
      <dgm:t>
        <a:bodyPr/>
        <a:lstStyle/>
        <a:p>
          <a:endParaRPr lang="es-MX"/>
        </a:p>
      </dgm:t>
    </dgm:pt>
    <dgm:pt modelId="{3E9F7C18-6BFC-48AC-B35D-EA81A9BE9A87}" type="sibTrans" cxnId="{D082FBC0-5404-4E78-8DAC-66EDB0819DD1}">
      <dgm:prSet/>
      <dgm:spPr/>
      <dgm:t>
        <a:bodyPr/>
        <a:lstStyle/>
        <a:p>
          <a:endParaRPr lang="es-MX"/>
        </a:p>
      </dgm:t>
    </dgm:pt>
    <dgm:pt modelId="{BF073024-10AE-4083-94FC-117CF894A8B3}">
      <dgm:prSet phldrT="[Texto]"/>
      <dgm:spPr/>
      <dgm:t>
        <a:bodyPr/>
        <a:lstStyle/>
        <a:p>
          <a:r>
            <a:rPr lang="es-ES" dirty="0" smtClean="0"/>
            <a:t>Generalmente es el resultado de una infección iniciada en el </a:t>
          </a:r>
          <a:r>
            <a:rPr lang="es-ES" dirty="0" err="1" smtClean="0"/>
            <a:t>endocervix</a:t>
          </a:r>
          <a:r>
            <a:rPr lang="es-ES" dirty="0" smtClean="0"/>
            <a:t>, que termina afectando a diversos tejidos hasta las trompas de Falopio . </a:t>
          </a:r>
          <a:endParaRPr lang="es-MX" dirty="0"/>
        </a:p>
      </dgm:t>
    </dgm:pt>
    <dgm:pt modelId="{73095D21-083C-4643-985B-A8F9DF64F90E}" type="parTrans" cxnId="{6AA1D7F7-D6BE-4CDB-AC44-4F6C87D843B0}">
      <dgm:prSet/>
      <dgm:spPr/>
      <dgm:t>
        <a:bodyPr/>
        <a:lstStyle/>
        <a:p>
          <a:endParaRPr lang="es-MX"/>
        </a:p>
      </dgm:t>
    </dgm:pt>
    <dgm:pt modelId="{DFC7CF39-D4D0-4953-B2E1-1AC3DB395FDA}" type="sibTrans" cxnId="{6AA1D7F7-D6BE-4CDB-AC44-4F6C87D843B0}">
      <dgm:prSet/>
      <dgm:spPr/>
      <dgm:t>
        <a:bodyPr/>
        <a:lstStyle/>
        <a:p>
          <a:endParaRPr lang="es-MX"/>
        </a:p>
      </dgm:t>
    </dgm:pt>
    <dgm:pt modelId="{C089564C-1563-4816-A7A0-A27990D817D2}">
      <dgm:prSet phldrT="[Texto]"/>
      <dgm:spPr/>
      <dgm:t>
        <a:bodyPr/>
        <a:lstStyle/>
        <a:p>
          <a:endParaRPr lang="es-ES" dirty="0" smtClean="0"/>
        </a:p>
        <a:p>
          <a:endParaRPr lang="es-MX" dirty="0"/>
        </a:p>
      </dgm:t>
    </dgm:pt>
    <dgm:pt modelId="{9E298330-8E70-4C08-A442-4B6B67DFCCBB}" type="parTrans" cxnId="{9DF4A766-73F3-4246-9AC1-8A366C3802E3}">
      <dgm:prSet/>
      <dgm:spPr/>
      <dgm:t>
        <a:bodyPr/>
        <a:lstStyle/>
        <a:p>
          <a:endParaRPr lang="es-MX"/>
        </a:p>
      </dgm:t>
    </dgm:pt>
    <dgm:pt modelId="{90F272F4-3F78-41F1-A349-4772D9CF3F8B}" type="sibTrans" cxnId="{9DF4A766-73F3-4246-9AC1-8A366C3802E3}">
      <dgm:prSet/>
      <dgm:spPr/>
      <dgm:t>
        <a:bodyPr/>
        <a:lstStyle/>
        <a:p>
          <a:endParaRPr lang="es-MX"/>
        </a:p>
      </dgm:t>
    </dgm:pt>
    <dgm:pt modelId="{CECB58AE-0732-43D2-B526-6F1E193B82C7}">
      <dgm:prSet phldrT="[Texto]"/>
      <dgm:spPr/>
      <dgm:t>
        <a:bodyPr/>
        <a:lstStyle/>
        <a:p>
          <a:r>
            <a:rPr lang="es-ES" dirty="0" smtClean="0"/>
            <a:t>Numerosas  infecciones de transmisión sexual pueden ocasionar de manera indirecta infertilidad pero solo los microorganismos </a:t>
          </a:r>
          <a:r>
            <a:rPr lang="es-ES" b="1" dirty="0" smtClean="0">
              <a:solidFill>
                <a:schemeClr val="accent1"/>
              </a:solidFill>
            </a:rPr>
            <a:t>Chlamydia </a:t>
          </a:r>
          <a:r>
            <a:rPr lang="es-ES" b="1" dirty="0" err="1" smtClean="0">
              <a:solidFill>
                <a:schemeClr val="accent1"/>
              </a:solidFill>
            </a:rPr>
            <a:t>Trachomatis</a:t>
          </a:r>
          <a:r>
            <a:rPr lang="es-ES" b="1" dirty="0" smtClean="0">
              <a:solidFill>
                <a:schemeClr val="accent1"/>
              </a:solidFill>
            </a:rPr>
            <a:t> y </a:t>
          </a:r>
          <a:r>
            <a:rPr lang="es-ES" b="1" dirty="0" err="1" smtClean="0">
              <a:solidFill>
                <a:schemeClr val="accent1"/>
              </a:solidFill>
            </a:rPr>
            <a:t>Neisseria</a:t>
          </a:r>
          <a:r>
            <a:rPr lang="es-ES" b="1" dirty="0" smtClean="0">
              <a:solidFill>
                <a:schemeClr val="accent1"/>
              </a:solidFill>
            </a:rPr>
            <a:t> </a:t>
          </a:r>
          <a:r>
            <a:rPr lang="es-ES" b="1" dirty="0" err="1" smtClean="0">
              <a:solidFill>
                <a:schemeClr val="accent1"/>
              </a:solidFill>
            </a:rPr>
            <a:t>Gonorrhoae</a:t>
          </a:r>
          <a:r>
            <a:rPr lang="es-ES" b="1" dirty="0" smtClean="0">
              <a:solidFill>
                <a:schemeClr val="accent1"/>
              </a:solidFill>
            </a:rPr>
            <a:t> </a:t>
          </a:r>
          <a:r>
            <a:rPr lang="es-ES" dirty="0" smtClean="0"/>
            <a:t>tienen efectos directos en la fertilidad. </a:t>
          </a:r>
          <a:endParaRPr lang="es-MX" dirty="0"/>
        </a:p>
      </dgm:t>
    </dgm:pt>
    <dgm:pt modelId="{0DA4999D-D4F8-4CD5-B568-868F69BA3762}" type="parTrans" cxnId="{3708F63F-3F44-4361-BB4F-DB0A95AD8E23}">
      <dgm:prSet/>
      <dgm:spPr/>
      <dgm:t>
        <a:bodyPr/>
        <a:lstStyle/>
        <a:p>
          <a:endParaRPr lang="es-MX"/>
        </a:p>
      </dgm:t>
    </dgm:pt>
    <dgm:pt modelId="{DA6275E7-56C4-479A-9A10-B8689A8A265C}" type="sibTrans" cxnId="{3708F63F-3F44-4361-BB4F-DB0A95AD8E23}">
      <dgm:prSet/>
      <dgm:spPr/>
      <dgm:t>
        <a:bodyPr/>
        <a:lstStyle/>
        <a:p>
          <a:endParaRPr lang="es-MX"/>
        </a:p>
      </dgm:t>
    </dgm:pt>
    <dgm:pt modelId="{14EFCB0E-BE87-4321-A4CA-B1764C72B632}">
      <dgm:prSet phldrT="[Texto]"/>
      <dgm:spPr/>
      <dgm:t>
        <a:bodyPr/>
        <a:lstStyle/>
        <a:p>
          <a:endParaRPr lang="es-ES" dirty="0" smtClean="0"/>
        </a:p>
        <a:p>
          <a:endParaRPr lang="es-MX" dirty="0"/>
        </a:p>
      </dgm:t>
    </dgm:pt>
    <dgm:pt modelId="{C1DE7EB2-E08D-46B5-A5D0-602444856D18}" type="parTrans" cxnId="{52FAEE46-4717-496E-8C67-4F85133E01FD}">
      <dgm:prSet/>
      <dgm:spPr/>
      <dgm:t>
        <a:bodyPr/>
        <a:lstStyle/>
        <a:p>
          <a:endParaRPr lang="es-MX"/>
        </a:p>
      </dgm:t>
    </dgm:pt>
    <dgm:pt modelId="{F33365B8-C309-4422-B277-B353D2506B8E}" type="sibTrans" cxnId="{52FAEE46-4717-496E-8C67-4F85133E01FD}">
      <dgm:prSet/>
      <dgm:spPr/>
      <dgm:t>
        <a:bodyPr/>
        <a:lstStyle/>
        <a:p>
          <a:endParaRPr lang="es-MX"/>
        </a:p>
      </dgm:t>
    </dgm:pt>
    <dgm:pt modelId="{EA5C5887-025C-454F-80E4-AA815CC7A041}">
      <dgm:prSet phldrT="[Texto]"/>
      <dgm:spPr/>
      <dgm:t>
        <a:bodyPr/>
        <a:lstStyle/>
        <a:p>
          <a:r>
            <a:rPr lang="es-ES" dirty="0" smtClean="0"/>
            <a:t>Después de sufrir la infección, debido a que producen daños en los cilios y como resultado de la respuesta inmune se forman numerosas cicatrices fibrosas que obstruyen el interior de las trompas que pueden provocar </a:t>
          </a:r>
          <a:r>
            <a:rPr lang="es-ES" b="1" dirty="0" smtClean="0">
              <a:solidFill>
                <a:schemeClr val="accent1"/>
              </a:solidFill>
            </a:rPr>
            <a:t>secuelas </a:t>
          </a:r>
          <a:r>
            <a:rPr lang="es-ES" dirty="0" smtClean="0">
              <a:solidFill>
                <a:schemeClr val="tx1"/>
              </a:solidFill>
            </a:rPr>
            <a:t>como</a:t>
          </a:r>
          <a:r>
            <a:rPr lang="es-ES" dirty="0" smtClean="0">
              <a:solidFill>
                <a:schemeClr val="accent1"/>
              </a:solidFill>
            </a:rPr>
            <a:t> </a:t>
          </a:r>
          <a:r>
            <a:rPr lang="es-ES" b="1" dirty="0" smtClean="0">
              <a:solidFill>
                <a:schemeClr val="accent1"/>
              </a:solidFill>
            </a:rPr>
            <a:t>adherencias pélvicas y obstrucciones tubaricas </a:t>
          </a:r>
          <a:r>
            <a:rPr lang="es-ES" dirty="0" smtClean="0"/>
            <a:t>por lo que el óvulo no puede entrar naturalmente al útero.</a:t>
          </a:r>
          <a:endParaRPr lang="es-MX" dirty="0"/>
        </a:p>
      </dgm:t>
    </dgm:pt>
    <dgm:pt modelId="{C5865ACB-6A0F-4EED-8C05-CC29BB43A7A9}" type="parTrans" cxnId="{CD36F00D-75BF-4EE0-8C3F-9A9CDAB9FC81}">
      <dgm:prSet/>
      <dgm:spPr/>
      <dgm:t>
        <a:bodyPr/>
        <a:lstStyle/>
        <a:p>
          <a:endParaRPr lang="es-MX"/>
        </a:p>
      </dgm:t>
    </dgm:pt>
    <dgm:pt modelId="{1E93BDA2-CDF6-4DD7-8C62-B01A843AB83D}" type="sibTrans" cxnId="{CD36F00D-75BF-4EE0-8C3F-9A9CDAB9FC81}">
      <dgm:prSet/>
      <dgm:spPr/>
      <dgm:t>
        <a:bodyPr/>
        <a:lstStyle/>
        <a:p>
          <a:endParaRPr lang="es-MX"/>
        </a:p>
      </dgm:t>
    </dgm:pt>
    <dgm:pt modelId="{CD69F29D-28EE-48A7-B23A-2D17DEA66744}" type="pres">
      <dgm:prSet presAssocID="{9B282303-7DAC-427A-9100-10EA28F5F0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9A2C64-EC28-466D-BC23-159E8FE4FAEA}" type="pres">
      <dgm:prSet presAssocID="{B8FB34D9-BD11-48F8-A7E6-DE76DBEFE41D}" presName="composite" presStyleCnt="0"/>
      <dgm:spPr/>
    </dgm:pt>
    <dgm:pt modelId="{A3D35AEA-3F81-4FEB-A7CA-87C1BCD776DC}" type="pres">
      <dgm:prSet presAssocID="{B8FB34D9-BD11-48F8-A7E6-DE76DBEFE4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DD372C-FFE5-456B-9AAE-1FAB3026D227}" type="pres">
      <dgm:prSet presAssocID="{B8FB34D9-BD11-48F8-A7E6-DE76DBEFE4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8A5ABE-3D97-4B3B-A2AB-A0D714D2844B}" type="pres">
      <dgm:prSet presAssocID="{39C5395E-9D74-44C8-A34A-E9CB5262CB27}" presName="sp" presStyleCnt="0"/>
      <dgm:spPr/>
    </dgm:pt>
    <dgm:pt modelId="{AC49EADF-98F8-4900-AE06-13109511DB48}" type="pres">
      <dgm:prSet presAssocID="{C089564C-1563-4816-A7A0-A27990D817D2}" presName="composite" presStyleCnt="0"/>
      <dgm:spPr/>
    </dgm:pt>
    <dgm:pt modelId="{FA1A6F43-1BB9-4E20-BA51-A157C454F4D1}" type="pres">
      <dgm:prSet presAssocID="{C089564C-1563-4816-A7A0-A27990D817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EA0A52-400F-4A86-9FA1-9D829C4CD45A}" type="pres">
      <dgm:prSet presAssocID="{C089564C-1563-4816-A7A0-A27990D817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BB32B1-05CF-4EE1-B146-14091AACAF2B}" type="pres">
      <dgm:prSet presAssocID="{90F272F4-3F78-41F1-A349-4772D9CF3F8B}" presName="sp" presStyleCnt="0"/>
      <dgm:spPr/>
    </dgm:pt>
    <dgm:pt modelId="{945063E6-FDBB-4D70-B79F-2059C4A9D375}" type="pres">
      <dgm:prSet presAssocID="{14EFCB0E-BE87-4321-A4CA-B1764C72B632}" presName="composite" presStyleCnt="0"/>
      <dgm:spPr/>
    </dgm:pt>
    <dgm:pt modelId="{90BFED49-B3FD-4632-BA32-F81B25BFA792}" type="pres">
      <dgm:prSet presAssocID="{14EFCB0E-BE87-4321-A4CA-B1764C72B6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901DF8-C69D-4ECD-A1F4-F7AD590F5F27}" type="pres">
      <dgm:prSet presAssocID="{14EFCB0E-BE87-4321-A4CA-B1764C72B6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A1D7F7-D6BE-4CDB-AC44-4F6C87D843B0}" srcId="{B8FB34D9-BD11-48F8-A7E6-DE76DBEFE41D}" destId="{BF073024-10AE-4083-94FC-117CF894A8B3}" srcOrd="1" destOrd="0" parTransId="{73095D21-083C-4643-985B-A8F9DF64F90E}" sibTransId="{DFC7CF39-D4D0-4953-B2E1-1AC3DB395FDA}"/>
    <dgm:cxn modelId="{CD36F00D-75BF-4EE0-8C3F-9A9CDAB9FC81}" srcId="{14EFCB0E-BE87-4321-A4CA-B1764C72B632}" destId="{EA5C5887-025C-454F-80E4-AA815CC7A041}" srcOrd="0" destOrd="0" parTransId="{C5865ACB-6A0F-4EED-8C05-CC29BB43A7A9}" sibTransId="{1E93BDA2-CDF6-4DD7-8C62-B01A843AB83D}"/>
    <dgm:cxn modelId="{9DF4A766-73F3-4246-9AC1-8A366C3802E3}" srcId="{9B282303-7DAC-427A-9100-10EA28F5F01B}" destId="{C089564C-1563-4816-A7A0-A27990D817D2}" srcOrd="1" destOrd="0" parTransId="{9E298330-8E70-4C08-A442-4B6B67DFCCBB}" sibTransId="{90F272F4-3F78-41F1-A349-4772D9CF3F8B}"/>
    <dgm:cxn modelId="{008B50D3-8975-4457-B89D-1FD9174163CA}" type="presOf" srcId="{9B282303-7DAC-427A-9100-10EA28F5F01B}" destId="{CD69F29D-28EE-48A7-B23A-2D17DEA66744}" srcOrd="0" destOrd="0" presId="urn:microsoft.com/office/officeart/2005/8/layout/chevron2"/>
    <dgm:cxn modelId="{D082FBC0-5404-4E78-8DAC-66EDB0819DD1}" srcId="{B8FB34D9-BD11-48F8-A7E6-DE76DBEFE41D}" destId="{E56E6B72-1737-4565-9B4B-BA376D6225DA}" srcOrd="0" destOrd="0" parTransId="{317D504A-6C92-4083-82E0-2B8AEC7266AA}" sibTransId="{3E9F7C18-6BFC-48AC-B35D-EA81A9BE9A87}"/>
    <dgm:cxn modelId="{560B37A5-EF70-4C0B-95BA-6B5C3F57CACA}" srcId="{9B282303-7DAC-427A-9100-10EA28F5F01B}" destId="{B8FB34D9-BD11-48F8-A7E6-DE76DBEFE41D}" srcOrd="0" destOrd="0" parTransId="{BDE887D4-DA0F-48FE-A644-07DE7E9C4B04}" sibTransId="{39C5395E-9D74-44C8-A34A-E9CB5262CB27}"/>
    <dgm:cxn modelId="{FC130720-315E-4BEE-B15C-3ED4E5A79154}" type="presOf" srcId="{14EFCB0E-BE87-4321-A4CA-B1764C72B632}" destId="{90BFED49-B3FD-4632-BA32-F81B25BFA792}" srcOrd="0" destOrd="0" presId="urn:microsoft.com/office/officeart/2005/8/layout/chevron2"/>
    <dgm:cxn modelId="{E8DB3D02-AE11-4C68-B83F-9D636131C04F}" type="presOf" srcId="{EA5C5887-025C-454F-80E4-AA815CC7A041}" destId="{47901DF8-C69D-4ECD-A1F4-F7AD590F5F27}" srcOrd="0" destOrd="0" presId="urn:microsoft.com/office/officeart/2005/8/layout/chevron2"/>
    <dgm:cxn modelId="{3708F63F-3F44-4361-BB4F-DB0A95AD8E23}" srcId="{C089564C-1563-4816-A7A0-A27990D817D2}" destId="{CECB58AE-0732-43D2-B526-6F1E193B82C7}" srcOrd="0" destOrd="0" parTransId="{0DA4999D-D4F8-4CD5-B568-868F69BA3762}" sibTransId="{DA6275E7-56C4-479A-9A10-B8689A8A265C}"/>
    <dgm:cxn modelId="{52FAEE46-4717-496E-8C67-4F85133E01FD}" srcId="{9B282303-7DAC-427A-9100-10EA28F5F01B}" destId="{14EFCB0E-BE87-4321-A4CA-B1764C72B632}" srcOrd="2" destOrd="0" parTransId="{C1DE7EB2-E08D-46B5-A5D0-602444856D18}" sibTransId="{F33365B8-C309-4422-B277-B353D2506B8E}"/>
    <dgm:cxn modelId="{4DCFC2FB-530B-48E8-BDF5-7E3C92AB7F83}" type="presOf" srcId="{BF073024-10AE-4083-94FC-117CF894A8B3}" destId="{E1DD372C-FFE5-456B-9AAE-1FAB3026D227}" srcOrd="0" destOrd="1" presId="urn:microsoft.com/office/officeart/2005/8/layout/chevron2"/>
    <dgm:cxn modelId="{A55A8D73-E67D-4C60-BA05-6F900447E1C8}" type="presOf" srcId="{CECB58AE-0732-43D2-B526-6F1E193B82C7}" destId="{FEEA0A52-400F-4A86-9FA1-9D829C4CD45A}" srcOrd="0" destOrd="0" presId="urn:microsoft.com/office/officeart/2005/8/layout/chevron2"/>
    <dgm:cxn modelId="{0A11AC2E-53EB-48A6-A15F-B3F77F4FE1B7}" type="presOf" srcId="{C089564C-1563-4816-A7A0-A27990D817D2}" destId="{FA1A6F43-1BB9-4E20-BA51-A157C454F4D1}" srcOrd="0" destOrd="0" presId="urn:microsoft.com/office/officeart/2005/8/layout/chevron2"/>
    <dgm:cxn modelId="{55DB1130-CA4F-4A4C-9443-B15C5589DD19}" type="presOf" srcId="{B8FB34D9-BD11-48F8-A7E6-DE76DBEFE41D}" destId="{A3D35AEA-3F81-4FEB-A7CA-87C1BCD776DC}" srcOrd="0" destOrd="0" presId="urn:microsoft.com/office/officeart/2005/8/layout/chevron2"/>
    <dgm:cxn modelId="{3DAEE9FD-CDCB-4513-9B03-3ED2E2D32212}" type="presOf" srcId="{E56E6B72-1737-4565-9B4B-BA376D6225DA}" destId="{E1DD372C-FFE5-456B-9AAE-1FAB3026D227}" srcOrd="0" destOrd="0" presId="urn:microsoft.com/office/officeart/2005/8/layout/chevron2"/>
    <dgm:cxn modelId="{44AEB9AA-893F-41F7-AD4E-C60A1E0EB362}" type="presParOf" srcId="{CD69F29D-28EE-48A7-B23A-2D17DEA66744}" destId="{819A2C64-EC28-466D-BC23-159E8FE4FAEA}" srcOrd="0" destOrd="0" presId="urn:microsoft.com/office/officeart/2005/8/layout/chevron2"/>
    <dgm:cxn modelId="{FC7AF705-9791-4C67-A811-2CE338E09CA1}" type="presParOf" srcId="{819A2C64-EC28-466D-BC23-159E8FE4FAEA}" destId="{A3D35AEA-3F81-4FEB-A7CA-87C1BCD776DC}" srcOrd="0" destOrd="0" presId="urn:microsoft.com/office/officeart/2005/8/layout/chevron2"/>
    <dgm:cxn modelId="{3490B1CF-8BE4-41AC-9F79-138A8411EE7A}" type="presParOf" srcId="{819A2C64-EC28-466D-BC23-159E8FE4FAEA}" destId="{E1DD372C-FFE5-456B-9AAE-1FAB3026D227}" srcOrd="1" destOrd="0" presId="urn:microsoft.com/office/officeart/2005/8/layout/chevron2"/>
    <dgm:cxn modelId="{EE1F3F82-AEED-45D1-853E-952B5C04C662}" type="presParOf" srcId="{CD69F29D-28EE-48A7-B23A-2D17DEA66744}" destId="{8F8A5ABE-3D97-4B3B-A2AB-A0D714D2844B}" srcOrd="1" destOrd="0" presId="urn:microsoft.com/office/officeart/2005/8/layout/chevron2"/>
    <dgm:cxn modelId="{B89426AC-9329-4C8E-9913-737DB1FB440C}" type="presParOf" srcId="{CD69F29D-28EE-48A7-B23A-2D17DEA66744}" destId="{AC49EADF-98F8-4900-AE06-13109511DB48}" srcOrd="2" destOrd="0" presId="urn:microsoft.com/office/officeart/2005/8/layout/chevron2"/>
    <dgm:cxn modelId="{98AFDEBF-6A6F-40EB-BA45-5E6D454CC1B7}" type="presParOf" srcId="{AC49EADF-98F8-4900-AE06-13109511DB48}" destId="{FA1A6F43-1BB9-4E20-BA51-A157C454F4D1}" srcOrd="0" destOrd="0" presId="urn:microsoft.com/office/officeart/2005/8/layout/chevron2"/>
    <dgm:cxn modelId="{4D535BA3-5CAC-45FD-B298-4747FA301B14}" type="presParOf" srcId="{AC49EADF-98F8-4900-AE06-13109511DB48}" destId="{FEEA0A52-400F-4A86-9FA1-9D829C4CD45A}" srcOrd="1" destOrd="0" presId="urn:microsoft.com/office/officeart/2005/8/layout/chevron2"/>
    <dgm:cxn modelId="{51F19787-D49A-4A90-A98D-B7951D9A3A27}" type="presParOf" srcId="{CD69F29D-28EE-48A7-B23A-2D17DEA66744}" destId="{65BB32B1-05CF-4EE1-B146-14091AACAF2B}" srcOrd="3" destOrd="0" presId="urn:microsoft.com/office/officeart/2005/8/layout/chevron2"/>
    <dgm:cxn modelId="{C9BFFF00-141D-4F2A-B30D-82C66B4B803D}" type="presParOf" srcId="{CD69F29D-28EE-48A7-B23A-2D17DEA66744}" destId="{945063E6-FDBB-4D70-B79F-2059C4A9D375}" srcOrd="4" destOrd="0" presId="urn:microsoft.com/office/officeart/2005/8/layout/chevron2"/>
    <dgm:cxn modelId="{B63E32E3-B04E-4C69-944E-3FAFD9F88DEE}" type="presParOf" srcId="{945063E6-FDBB-4D70-B79F-2059C4A9D375}" destId="{90BFED49-B3FD-4632-BA32-F81B25BFA792}" srcOrd="0" destOrd="0" presId="urn:microsoft.com/office/officeart/2005/8/layout/chevron2"/>
    <dgm:cxn modelId="{1F24008F-A896-4AC7-A8B6-030BAF108A85}" type="presParOf" srcId="{945063E6-FDBB-4D70-B79F-2059C4A9D375}" destId="{47901DF8-C69D-4ECD-A1F4-F7AD590F5F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7080-BCC5-4243-A2B6-BCDC40F2DCE2}">
      <dsp:nvSpPr>
        <dsp:cNvPr id="0" name=""/>
        <dsp:cNvSpPr/>
      </dsp:nvSpPr>
      <dsp:spPr>
        <a:xfrm>
          <a:off x="1008092" y="0"/>
          <a:ext cx="5875852" cy="37759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4AAF2-54E5-4063-A7CE-DA0CEC4701F0}">
      <dsp:nvSpPr>
        <dsp:cNvPr id="0" name=""/>
        <dsp:cNvSpPr/>
      </dsp:nvSpPr>
      <dsp:spPr>
        <a:xfrm>
          <a:off x="7425" y="1132790"/>
          <a:ext cx="2225047" cy="1510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INTRODUCCION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* Aspectos generales. </a:t>
          </a:r>
        </a:p>
      </dsp:txBody>
      <dsp:txXfrm>
        <a:off x="81156" y="1206521"/>
        <a:ext cx="2077585" cy="1362925"/>
      </dsp:txXfrm>
    </dsp:sp>
    <dsp:sp modelId="{E4775D43-1D29-491E-BAAC-50248968B8AA}">
      <dsp:nvSpPr>
        <dsp:cNvPr id="0" name=""/>
        <dsp:cNvSpPr/>
      </dsp:nvSpPr>
      <dsp:spPr>
        <a:xfrm>
          <a:off x="2343860" y="1132790"/>
          <a:ext cx="2225047" cy="1510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* Causas de infertilidad de origen femenino.</a:t>
          </a:r>
          <a:endParaRPr lang="es-MX" sz="2000" kern="1200" dirty="0"/>
        </a:p>
      </dsp:txBody>
      <dsp:txXfrm>
        <a:off x="2417591" y="1206521"/>
        <a:ext cx="2077585" cy="1362925"/>
      </dsp:txXfrm>
    </dsp:sp>
    <dsp:sp modelId="{B766646F-3A22-4122-9491-7B908BA706E5}">
      <dsp:nvSpPr>
        <dsp:cNvPr id="0" name=""/>
        <dsp:cNvSpPr/>
      </dsp:nvSpPr>
      <dsp:spPr>
        <a:xfrm>
          <a:off x="4680294" y="1132790"/>
          <a:ext cx="2225047" cy="1510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CONCLUSIONES</a:t>
          </a:r>
          <a:endParaRPr lang="es-MX" sz="2000" kern="1200" dirty="0"/>
        </a:p>
      </dsp:txBody>
      <dsp:txXfrm>
        <a:off x="4754025" y="1206521"/>
        <a:ext cx="2077585" cy="1362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14155-A3C9-4F4B-9891-482807FF9327}">
      <dsp:nvSpPr>
        <dsp:cNvPr id="0" name=""/>
        <dsp:cNvSpPr/>
      </dsp:nvSpPr>
      <dsp:spPr>
        <a:xfrm>
          <a:off x="1919" y="0"/>
          <a:ext cx="2986980" cy="6741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900" kern="1200" dirty="0" smtClean="0">
              <a:latin typeface="Arial" pitchFamily="34" charset="0"/>
            </a:rPr>
            <a:t>Morbimortalidad </a:t>
          </a:r>
          <a:r>
            <a:rPr lang="es-MX" altLang="es-ES" sz="1900" kern="1200" dirty="0" err="1" smtClean="0">
              <a:latin typeface="Arial" pitchFamily="34" charset="0"/>
            </a:rPr>
            <a:t>maternoinfantil</a:t>
          </a:r>
          <a:r>
            <a:rPr lang="es-MX" altLang="es-ES" sz="1900" kern="1200" dirty="0" smtClean="0">
              <a:latin typeface="Arial" pitchFamily="34" charset="0"/>
            </a:rPr>
            <a:t> 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900" kern="1200" dirty="0" smtClean="0">
              <a:latin typeface="Arial" pitchFamily="34" charset="0"/>
            </a:rPr>
            <a:t>1. Abortos espontáneos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900" kern="1200" dirty="0" smtClean="0">
              <a:latin typeface="Arial" pitchFamily="34" charset="0"/>
            </a:rPr>
            <a:t>2. Muerte fetal y/o materna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itchFamily="34" charset="0"/>
            </a:rPr>
            <a:t>3. Partos prematuros y bajo peso al nacer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itchFamily="34" charset="0"/>
            </a:rPr>
            <a:t>4. Entre otras</a:t>
          </a:r>
          <a:endParaRPr lang="es-MX" sz="1900" kern="1200" dirty="0"/>
        </a:p>
      </dsp:txBody>
      <dsp:txXfrm>
        <a:off x="1919" y="2696547"/>
        <a:ext cx="2986980" cy="2696547"/>
      </dsp:txXfrm>
    </dsp:sp>
    <dsp:sp modelId="{33C2D292-535A-4BBF-A4BD-34E9B42959BD}">
      <dsp:nvSpPr>
        <dsp:cNvPr id="0" name=""/>
        <dsp:cNvSpPr/>
      </dsp:nvSpPr>
      <dsp:spPr>
        <a:xfrm>
          <a:off x="723071" y="404482"/>
          <a:ext cx="1544676" cy="22448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82698-2FEA-4870-A725-25DA3BF553AE}">
      <dsp:nvSpPr>
        <dsp:cNvPr id="0" name=""/>
        <dsp:cNvSpPr/>
      </dsp:nvSpPr>
      <dsp:spPr>
        <a:xfrm>
          <a:off x="3078509" y="0"/>
          <a:ext cx="2986980" cy="6741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Las ITS tienen consecuencias fatales  y su control mejora la SALUD REPRODUCTIVA. </a:t>
          </a:r>
          <a:endParaRPr lang="es-MX" sz="1900" kern="1200" dirty="0"/>
        </a:p>
      </dsp:txBody>
      <dsp:txXfrm>
        <a:off x="3078509" y="2696547"/>
        <a:ext cx="2986980" cy="2696547"/>
      </dsp:txXfrm>
    </dsp:sp>
    <dsp:sp modelId="{B3D5CFF0-CE0C-41C4-86F1-CB59604E4B05}">
      <dsp:nvSpPr>
        <dsp:cNvPr id="0" name=""/>
        <dsp:cNvSpPr/>
      </dsp:nvSpPr>
      <dsp:spPr>
        <a:xfrm>
          <a:off x="3419873" y="227237"/>
          <a:ext cx="2304252" cy="25993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3363E-3CA4-4ADE-9505-90FD961B0556}">
      <dsp:nvSpPr>
        <dsp:cNvPr id="0" name=""/>
        <dsp:cNvSpPr/>
      </dsp:nvSpPr>
      <dsp:spPr>
        <a:xfrm>
          <a:off x="6155099" y="0"/>
          <a:ext cx="2986980" cy="6741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Secuelas: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1. Enfermedad inflamatoria pélvica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2. </a:t>
          </a: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INFERTILIDAD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3. Cáncer de pene y cervicouterino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4. Entre otras.</a:t>
          </a:r>
          <a:endParaRPr lang="es-MX" sz="1900" kern="1200" dirty="0"/>
        </a:p>
      </dsp:txBody>
      <dsp:txXfrm>
        <a:off x="6155099" y="2696547"/>
        <a:ext cx="2986980" cy="2696547"/>
      </dsp:txXfrm>
    </dsp:sp>
    <dsp:sp modelId="{92F784EA-17D0-4A2E-89CA-3F8E07A08C14}">
      <dsp:nvSpPr>
        <dsp:cNvPr id="0" name=""/>
        <dsp:cNvSpPr/>
      </dsp:nvSpPr>
      <dsp:spPr>
        <a:xfrm>
          <a:off x="6496362" y="341502"/>
          <a:ext cx="2244875" cy="23227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D4000-9E3A-4362-83E1-684E4C8DD8B9}">
      <dsp:nvSpPr>
        <dsp:cNvPr id="0" name=""/>
        <dsp:cNvSpPr/>
      </dsp:nvSpPr>
      <dsp:spPr>
        <a:xfrm>
          <a:off x="365759" y="5393094"/>
          <a:ext cx="8412480" cy="10112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C238-543C-49D1-B660-2CE2AED32024}">
      <dsp:nvSpPr>
        <dsp:cNvPr id="0" name=""/>
        <dsp:cNvSpPr/>
      </dsp:nvSpPr>
      <dsp:spPr>
        <a:xfrm>
          <a:off x="725480" y="0"/>
          <a:ext cx="5688632" cy="56886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B8CE8-C2E6-47B0-9010-48ADFD1B81ED}">
      <dsp:nvSpPr>
        <dsp:cNvPr id="0" name=""/>
        <dsp:cNvSpPr/>
      </dsp:nvSpPr>
      <dsp:spPr>
        <a:xfrm>
          <a:off x="3569796" y="569418"/>
          <a:ext cx="3697610" cy="808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b="1" kern="1200" dirty="0" smtClean="0">
              <a:solidFill>
                <a:schemeClr val="accent1"/>
              </a:solidFill>
              <a:latin typeface="+mn-lt"/>
              <a:cs typeface="Arial" pitchFamily="34" charset="0"/>
            </a:rPr>
            <a:t>Alteraciones tubaricas y peritoneales 30%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>
            <a:latin typeface="+mn-lt"/>
          </a:endParaRPr>
        </a:p>
      </dsp:txBody>
      <dsp:txXfrm>
        <a:off x="3609281" y="608903"/>
        <a:ext cx="3618640" cy="729882"/>
      </dsp:txXfrm>
    </dsp:sp>
    <dsp:sp modelId="{9B2B24DD-E084-46B5-9FDF-212C8DBE94D4}">
      <dsp:nvSpPr>
        <dsp:cNvPr id="0" name=""/>
        <dsp:cNvSpPr/>
      </dsp:nvSpPr>
      <dsp:spPr>
        <a:xfrm>
          <a:off x="3569796" y="1479377"/>
          <a:ext cx="3697610" cy="808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kern="1200" dirty="0" smtClean="0">
              <a:latin typeface="+mn-lt"/>
              <a:cs typeface="Arial" pitchFamily="34" charset="0"/>
            </a:rPr>
            <a:t>Alteraciones ováricas 20%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>
            <a:latin typeface="+mn-lt"/>
          </a:endParaRPr>
        </a:p>
      </dsp:txBody>
      <dsp:txXfrm>
        <a:off x="3609281" y="1518862"/>
        <a:ext cx="3618640" cy="729882"/>
      </dsp:txXfrm>
    </dsp:sp>
    <dsp:sp modelId="{9E042760-EB7E-4835-9A47-E8F261DD416F}">
      <dsp:nvSpPr>
        <dsp:cNvPr id="0" name=""/>
        <dsp:cNvSpPr/>
      </dsp:nvSpPr>
      <dsp:spPr>
        <a:xfrm>
          <a:off x="3569796" y="2389336"/>
          <a:ext cx="3697610" cy="808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altLang="es-MX" sz="1800" kern="1200" dirty="0" smtClean="0">
              <a:latin typeface="+mn-lt"/>
              <a:cs typeface="Arial" pitchFamily="34" charset="0"/>
            </a:rPr>
            <a:t>Alteraciones de la migración espermática 10%</a:t>
          </a:r>
          <a:endParaRPr lang="es-MX" sz="18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>
            <a:latin typeface="+mn-lt"/>
          </a:endParaRPr>
        </a:p>
      </dsp:txBody>
      <dsp:txXfrm>
        <a:off x="3609281" y="2428821"/>
        <a:ext cx="3618640" cy="729882"/>
      </dsp:txXfrm>
    </dsp:sp>
    <dsp:sp modelId="{707E4FA4-B83D-41FB-8370-205A60674A7D}">
      <dsp:nvSpPr>
        <dsp:cNvPr id="0" name=""/>
        <dsp:cNvSpPr/>
      </dsp:nvSpPr>
      <dsp:spPr>
        <a:xfrm>
          <a:off x="3569796" y="3299295"/>
          <a:ext cx="3697610" cy="808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kern="1200" dirty="0" smtClean="0">
              <a:latin typeface="+mn-lt"/>
              <a:cs typeface="Arial" pitchFamily="34" charset="0"/>
            </a:rPr>
            <a:t>Alteraciones anatómicas del aparato reproductor.</a:t>
          </a:r>
        </a:p>
        <a:p>
          <a:pPr lvl="0" algn="ctr">
            <a:spcBef>
              <a:spcPct val="0"/>
            </a:spcBef>
          </a:pPr>
          <a:endParaRPr lang="es-MX" sz="1800" kern="1200" dirty="0">
            <a:latin typeface="+mn-lt"/>
          </a:endParaRPr>
        </a:p>
      </dsp:txBody>
      <dsp:txXfrm>
        <a:off x="3609281" y="3338780"/>
        <a:ext cx="3618640" cy="729882"/>
      </dsp:txXfrm>
    </dsp:sp>
    <dsp:sp modelId="{A3253655-F93B-4F98-A568-4B4FEBE2F782}">
      <dsp:nvSpPr>
        <dsp:cNvPr id="0" name=""/>
        <dsp:cNvSpPr/>
      </dsp:nvSpPr>
      <dsp:spPr>
        <a:xfrm>
          <a:off x="3569796" y="4209254"/>
          <a:ext cx="3697610" cy="808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MX" sz="1800" kern="1200" dirty="0" smtClean="0">
              <a:latin typeface="+mn-lt"/>
              <a:cs typeface="Arial" pitchFamily="34" charset="0"/>
            </a:rPr>
            <a:t>Alteraciones relacionadas con las enfermedades sistémicas.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3609281" y="4248739"/>
        <a:ext cx="3618640" cy="729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35AEA-3F81-4FEB-A7CA-87C1BCD776DC}">
      <dsp:nvSpPr>
        <dsp:cNvPr id="0" name=""/>
        <dsp:cNvSpPr/>
      </dsp:nvSpPr>
      <dsp:spPr>
        <a:xfrm rot="5400000">
          <a:off x="-324563" y="328640"/>
          <a:ext cx="2163756" cy="15146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-5400000">
        <a:off x="1" y="761392"/>
        <a:ext cx="1514629" cy="649127"/>
      </dsp:txXfrm>
    </dsp:sp>
    <dsp:sp modelId="{E1DD372C-FFE5-456B-9AAE-1FAB3026D227}">
      <dsp:nvSpPr>
        <dsp:cNvPr id="0" name=""/>
        <dsp:cNvSpPr/>
      </dsp:nvSpPr>
      <dsp:spPr>
        <a:xfrm rot="5400000">
          <a:off x="4271733" y="-2753027"/>
          <a:ext cx="1406441" cy="6920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La infección pélvica es la causa más frecuente de daño </a:t>
          </a:r>
          <a:r>
            <a:rPr lang="es-ES" sz="1700" kern="1200" dirty="0" err="1" smtClean="0"/>
            <a:t>tubárico</a:t>
          </a:r>
          <a:r>
            <a:rPr lang="es-ES" sz="1700" kern="1200" dirty="0" smtClean="0"/>
            <a:t> englobando al 80% de los casos. 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Generalmente es el resultado de una infección iniciada en el </a:t>
          </a:r>
          <a:r>
            <a:rPr lang="es-ES" sz="1700" kern="1200" dirty="0" err="1" smtClean="0"/>
            <a:t>endocervix</a:t>
          </a:r>
          <a:r>
            <a:rPr lang="es-ES" sz="1700" kern="1200" dirty="0" smtClean="0"/>
            <a:t>, que termina afectando a diversos tejidos hasta las trompas de Falopio . </a:t>
          </a:r>
          <a:endParaRPr lang="es-MX" sz="1700" kern="1200" dirty="0"/>
        </a:p>
      </dsp:txBody>
      <dsp:txXfrm rot="-5400000">
        <a:off x="1514629" y="72734"/>
        <a:ext cx="6851993" cy="1269127"/>
      </dsp:txXfrm>
    </dsp:sp>
    <dsp:sp modelId="{FA1A6F43-1BB9-4E20-BA51-A157C454F4D1}">
      <dsp:nvSpPr>
        <dsp:cNvPr id="0" name=""/>
        <dsp:cNvSpPr/>
      </dsp:nvSpPr>
      <dsp:spPr>
        <a:xfrm rot="5400000">
          <a:off x="-324563" y="2303025"/>
          <a:ext cx="2163756" cy="15146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-5400000">
        <a:off x="1" y="2735777"/>
        <a:ext cx="1514629" cy="649127"/>
      </dsp:txXfrm>
    </dsp:sp>
    <dsp:sp modelId="{FEEA0A52-400F-4A86-9FA1-9D829C4CD45A}">
      <dsp:nvSpPr>
        <dsp:cNvPr id="0" name=""/>
        <dsp:cNvSpPr/>
      </dsp:nvSpPr>
      <dsp:spPr>
        <a:xfrm rot="5400000">
          <a:off x="4271733" y="-778642"/>
          <a:ext cx="1406441" cy="6920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Numerosas  infecciones de transmisión sexual pueden ocasionar de manera indirecta infertilidad pero solo los microorganismos </a:t>
          </a:r>
          <a:r>
            <a:rPr lang="es-ES" sz="1700" b="1" kern="1200" dirty="0" smtClean="0">
              <a:solidFill>
                <a:schemeClr val="accent1"/>
              </a:solidFill>
            </a:rPr>
            <a:t>Chlamydia </a:t>
          </a:r>
          <a:r>
            <a:rPr lang="es-ES" sz="1700" b="1" kern="1200" dirty="0" err="1" smtClean="0">
              <a:solidFill>
                <a:schemeClr val="accent1"/>
              </a:solidFill>
            </a:rPr>
            <a:t>Trachomatis</a:t>
          </a:r>
          <a:r>
            <a:rPr lang="es-ES" sz="1700" b="1" kern="1200" dirty="0" smtClean="0">
              <a:solidFill>
                <a:schemeClr val="accent1"/>
              </a:solidFill>
            </a:rPr>
            <a:t> y </a:t>
          </a:r>
          <a:r>
            <a:rPr lang="es-ES" sz="1700" b="1" kern="1200" dirty="0" err="1" smtClean="0">
              <a:solidFill>
                <a:schemeClr val="accent1"/>
              </a:solidFill>
            </a:rPr>
            <a:t>Neisseria</a:t>
          </a:r>
          <a:r>
            <a:rPr lang="es-ES" sz="1700" b="1" kern="1200" dirty="0" smtClean="0">
              <a:solidFill>
                <a:schemeClr val="accent1"/>
              </a:solidFill>
            </a:rPr>
            <a:t> </a:t>
          </a:r>
          <a:r>
            <a:rPr lang="es-ES" sz="1700" b="1" kern="1200" dirty="0" err="1" smtClean="0">
              <a:solidFill>
                <a:schemeClr val="accent1"/>
              </a:solidFill>
            </a:rPr>
            <a:t>Gonorrhoae</a:t>
          </a:r>
          <a:r>
            <a:rPr lang="es-ES" sz="1700" b="1" kern="1200" dirty="0" smtClean="0">
              <a:solidFill>
                <a:schemeClr val="accent1"/>
              </a:solidFill>
            </a:rPr>
            <a:t> </a:t>
          </a:r>
          <a:r>
            <a:rPr lang="es-ES" sz="1700" kern="1200" dirty="0" smtClean="0"/>
            <a:t>tienen efectos directos en la fertilidad. </a:t>
          </a:r>
          <a:endParaRPr lang="es-MX" sz="1700" kern="1200" dirty="0"/>
        </a:p>
      </dsp:txBody>
      <dsp:txXfrm rot="-5400000">
        <a:off x="1514629" y="2047119"/>
        <a:ext cx="6851993" cy="1269127"/>
      </dsp:txXfrm>
    </dsp:sp>
    <dsp:sp modelId="{90BFED49-B3FD-4632-BA32-F81B25BFA792}">
      <dsp:nvSpPr>
        <dsp:cNvPr id="0" name=""/>
        <dsp:cNvSpPr/>
      </dsp:nvSpPr>
      <dsp:spPr>
        <a:xfrm rot="5400000">
          <a:off x="-324563" y="4277410"/>
          <a:ext cx="2163756" cy="15146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 rot="-5400000">
        <a:off x="1" y="4710162"/>
        <a:ext cx="1514629" cy="649127"/>
      </dsp:txXfrm>
    </dsp:sp>
    <dsp:sp modelId="{47901DF8-C69D-4ECD-A1F4-F7AD590F5F27}">
      <dsp:nvSpPr>
        <dsp:cNvPr id="0" name=""/>
        <dsp:cNvSpPr/>
      </dsp:nvSpPr>
      <dsp:spPr>
        <a:xfrm rot="5400000">
          <a:off x="4271733" y="1195742"/>
          <a:ext cx="1406441" cy="69206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Después de sufrir la infección, debido a que producen daños en los cilios y como resultado de la respuesta inmune se forman numerosas cicatrices fibrosas que obstruyen el interior de las trompas que pueden provocar </a:t>
          </a:r>
          <a:r>
            <a:rPr lang="es-ES" sz="1700" b="1" kern="1200" dirty="0" smtClean="0">
              <a:solidFill>
                <a:schemeClr val="accent1"/>
              </a:solidFill>
            </a:rPr>
            <a:t>secuelas </a:t>
          </a:r>
          <a:r>
            <a:rPr lang="es-ES" sz="1700" kern="1200" dirty="0" smtClean="0">
              <a:solidFill>
                <a:schemeClr val="tx1"/>
              </a:solidFill>
            </a:rPr>
            <a:t>como</a:t>
          </a:r>
          <a:r>
            <a:rPr lang="es-ES" sz="1700" kern="1200" dirty="0" smtClean="0">
              <a:solidFill>
                <a:schemeClr val="accent1"/>
              </a:solidFill>
            </a:rPr>
            <a:t> </a:t>
          </a:r>
          <a:r>
            <a:rPr lang="es-ES" sz="1700" b="1" kern="1200" dirty="0" smtClean="0">
              <a:solidFill>
                <a:schemeClr val="accent1"/>
              </a:solidFill>
            </a:rPr>
            <a:t>adherencias pélvicas y obstrucciones tubaricas </a:t>
          </a:r>
          <a:r>
            <a:rPr lang="es-ES" sz="1700" kern="1200" dirty="0" smtClean="0"/>
            <a:t>por lo que el óvulo no puede entrar naturalmente al útero.</a:t>
          </a:r>
          <a:endParaRPr lang="es-MX" sz="1700" kern="1200" dirty="0"/>
        </a:p>
      </dsp:txBody>
      <dsp:txXfrm rot="-5400000">
        <a:off x="1514629" y="4021504"/>
        <a:ext cx="6851993" cy="126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DC3-57B3-428E-995B-BDC3858A7B61}" type="datetimeFigureOut">
              <a:rPr lang="es-MX" smtClean="0"/>
              <a:t>05/03/2021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CA9EB-331B-44C5-8005-39BC5A17D8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1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Alteraciones tubaricas y peritoneales.: Estas alteraciones son la causa más frecuente del 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 femenino, alrededor del 30 % para muchos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autoresEl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ovario desempeña un papel importante en la re-,, son defectos anatómicos en las trompas que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impiden su normal funcionamiento. Generalmente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deben a secuelas de procesos infecciosos o inflamatorios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enfermedad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inflamatoria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pélvica,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tuberculosis peritoneal, blenorragia,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clamidiasis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infecciones posaborto, posparto,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endometriosis,</a:t>
            </a:r>
            <a:r>
              <a:rPr lang="es-ES" altLang="es-MX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s-MX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hidrosálpinx</a:t>
            </a: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s-ES" altLang="es-MX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etc.</a:t>
            </a:r>
          </a:p>
          <a:p>
            <a:r>
              <a:rPr lang="es-ES" dirty="0" err="1" smtClean="0"/>
              <a:t>Alteracion</a:t>
            </a:r>
            <a:r>
              <a:rPr lang="es-ES" dirty="0" smtClean="0"/>
              <a:t> en la </a:t>
            </a:r>
            <a:r>
              <a:rPr lang="es-ES" dirty="0" err="1" smtClean="0"/>
              <a:t>migracion</a:t>
            </a:r>
            <a:r>
              <a:rPr lang="es-ES" dirty="0" smtClean="0"/>
              <a:t> espermática: La migración de los espermatozoides puede verse </a:t>
            </a:r>
          </a:p>
          <a:p>
            <a:r>
              <a:rPr lang="es-ES" dirty="0" smtClean="0"/>
              <a:t>alterada por diferentes situaciones, las cuales se pueden</a:t>
            </a:r>
          </a:p>
          <a:p>
            <a:r>
              <a:rPr lang="es-ES" dirty="0" smtClean="0"/>
              <a:t>dividir según su localización:</a:t>
            </a:r>
          </a:p>
          <a:p>
            <a:r>
              <a:rPr lang="es-ES" dirty="0" smtClean="0"/>
              <a:t>– Vaginales: procesos inflamatorios, vaginitis, endometritis,</a:t>
            </a:r>
            <a:r>
              <a:rPr lang="es-ES" baseline="0" dirty="0" smtClean="0"/>
              <a:t> </a:t>
            </a:r>
            <a:r>
              <a:rPr lang="es-ES" dirty="0" smtClean="0"/>
              <a:t>tabiques vaginales, alteraciones</a:t>
            </a:r>
            <a:r>
              <a:rPr lang="es-ES" baseline="0" dirty="0" smtClean="0"/>
              <a:t> </a:t>
            </a:r>
            <a:r>
              <a:rPr lang="es-ES" dirty="0" smtClean="0"/>
              <a:t>Vaginales</a:t>
            </a:r>
            <a:r>
              <a:rPr lang="es-ES" baseline="0" dirty="0" smtClean="0"/>
              <a:t> </a:t>
            </a:r>
            <a:r>
              <a:rPr lang="es-ES" dirty="0" smtClean="0"/>
              <a:t>del desarrollo (aplasia o</a:t>
            </a:r>
            <a:r>
              <a:rPr lang="es-ES" baseline="0" dirty="0" smtClean="0"/>
              <a:t> </a:t>
            </a:r>
            <a:r>
              <a:rPr lang="es-ES" dirty="0" smtClean="0"/>
              <a:t>atresia).</a:t>
            </a:r>
          </a:p>
          <a:p>
            <a:r>
              <a:rPr lang="es-ES" dirty="0" smtClean="0"/>
              <a:t>– Cervicales:</a:t>
            </a:r>
            <a:r>
              <a:rPr lang="es-ES" baseline="0" dirty="0" smtClean="0"/>
              <a:t> </a:t>
            </a:r>
            <a:r>
              <a:rPr lang="es-ES" dirty="0" smtClean="0"/>
              <a:t>procesos infecciosos,</a:t>
            </a:r>
            <a:r>
              <a:rPr lang="es-ES" baseline="0" dirty="0" smtClean="0"/>
              <a:t> </a:t>
            </a:r>
            <a:r>
              <a:rPr lang="es-ES" dirty="0" smtClean="0"/>
              <a:t>Alteraciones</a:t>
            </a:r>
            <a:r>
              <a:rPr lang="es-ES" baseline="0" dirty="0" smtClean="0"/>
              <a:t> </a:t>
            </a:r>
            <a:r>
              <a:rPr lang="es-ES" dirty="0" smtClean="0"/>
              <a:t>Funcionales</a:t>
            </a:r>
            <a:r>
              <a:rPr lang="es-ES" baseline="0" dirty="0" smtClean="0"/>
              <a:t> </a:t>
            </a:r>
            <a:r>
              <a:rPr lang="es-ES" dirty="0" smtClean="0"/>
              <a:t>En</a:t>
            </a:r>
            <a:r>
              <a:rPr lang="es-ES" baseline="0" dirty="0" smtClean="0"/>
              <a:t> </a:t>
            </a:r>
            <a:r>
              <a:rPr lang="es-ES" dirty="0" smtClean="0"/>
              <a:t>La</a:t>
            </a:r>
            <a:r>
              <a:rPr lang="es-ES" baseline="0" dirty="0" smtClean="0"/>
              <a:t> </a:t>
            </a:r>
            <a:r>
              <a:rPr lang="es-ES" dirty="0" smtClean="0"/>
              <a:t>Composición</a:t>
            </a:r>
            <a:r>
              <a:rPr lang="es-ES" baseline="0" dirty="0" smtClean="0"/>
              <a:t> </a:t>
            </a:r>
            <a:r>
              <a:rPr lang="es-ES" dirty="0" smtClean="0"/>
              <a:t>Del</a:t>
            </a:r>
            <a:r>
              <a:rPr lang="es-ES" baseline="0" dirty="0" smtClean="0"/>
              <a:t> </a:t>
            </a:r>
            <a:r>
              <a:rPr lang="es-ES" dirty="0" smtClean="0"/>
              <a:t>Moco</a:t>
            </a:r>
            <a:r>
              <a:rPr lang="es-ES" baseline="0" dirty="0" smtClean="0"/>
              <a:t> </a:t>
            </a:r>
            <a:r>
              <a:rPr lang="es-ES" dirty="0" smtClean="0"/>
              <a:t>Cervical</a:t>
            </a:r>
            <a:r>
              <a:rPr lang="es-ES" baseline="0" dirty="0" smtClean="0"/>
              <a:t> </a:t>
            </a:r>
            <a:r>
              <a:rPr lang="es-ES" dirty="0" smtClean="0"/>
              <a:t>Por</a:t>
            </a:r>
            <a:r>
              <a:rPr lang="es-ES" baseline="0" dirty="0" smtClean="0"/>
              <a:t> </a:t>
            </a:r>
            <a:r>
              <a:rPr lang="es-ES" dirty="0" smtClean="0"/>
              <a:t>Disfunción</a:t>
            </a:r>
            <a:r>
              <a:rPr lang="es-ES" baseline="0" dirty="0" smtClean="0"/>
              <a:t> </a:t>
            </a:r>
            <a:r>
              <a:rPr lang="es-ES" dirty="0" err="1" smtClean="0"/>
              <a:t>ovulatoria</a:t>
            </a:r>
            <a:r>
              <a:rPr lang="es-ES" dirty="0" smtClean="0"/>
              <a:t>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CA9EB-331B-44C5-8005-39BC5A17D89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79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8280920" cy="597666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MX" b="1" dirty="0"/>
              <a:t>UNIVERSIDAD DE CIENCIAS MÉDICAS DE VILLA </a:t>
            </a:r>
            <a:r>
              <a:rPr lang="es-MX" b="1" dirty="0" smtClean="0"/>
              <a:t>CLARA</a:t>
            </a:r>
          </a:p>
          <a:p>
            <a:r>
              <a:rPr lang="es-ES" b="1" dirty="0" smtClean="0"/>
              <a:t>FACULTAD D MEDICINA</a:t>
            </a:r>
            <a:endParaRPr lang="es-MX" b="1" dirty="0" smtClean="0"/>
          </a:p>
          <a:p>
            <a:endParaRPr lang="es-MX" dirty="0"/>
          </a:p>
          <a:p>
            <a:r>
              <a:rPr lang="es-MX" b="1" dirty="0"/>
              <a:t>TÍTULO. </a:t>
            </a:r>
            <a:r>
              <a:rPr lang="es-MX" b="1" dirty="0" smtClean="0"/>
              <a:t>“</a:t>
            </a:r>
            <a:r>
              <a:rPr lang="es-ES" dirty="0"/>
              <a:t>Enfermedades de transmisión sexual como principal causa de Infertilidad </a:t>
            </a:r>
            <a:r>
              <a:rPr lang="es-ES" dirty="0" smtClean="0"/>
              <a:t>femenina</a:t>
            </a:r>
            <a:r>
              <a:rPr lang="es-MX" b="1" dirty="0" smtClean="0"/>
              <a:t>”  </a:t>
            </a:r>
          </a:p>
          <a:p>
            <a:endParaRPr lang="es-ES" b="1" dirty="0" smtClean="0"/>
          </a:p>
          <a:p>
            <a:r>
              <a:rPr lang="es-ES" b="1" dirty="0" smtClean="0"/>
              <a:t>AUTORA: </a:t>
            </a:r>
            <a:endParaRPr lang="es-ES" b="1" dirty="0" smtClean="0"/>
          </a:p>
          <a:p>
            <a:r>
              <a:rPr lang="es-ES" b="1" dirty="0" smtClean="0"/>
              <a:t>Dra. Liset Fuentes Miranda</a:t>
            </a:r>
            <a:r>
              <a:rPr lang="es-ES" b="1" dirty="0" smtClean="0"/>
              <a:t>. </a:t>
            </a:r>
            <a:endParaRPr lang="es-ES" b="1" dirty="0" smtClean="0"/>
          </a:p>
          <a:p>
            <a:r>
              <a:rPr lang="es-ES_tradnl" b="1" dirty="0" smtClean="0">
                <a:cs typeface="Times New Roman" pitchFamily="18" charset="0"/>
              </a:rPr>
              <a:t> </a:t>
            </a:r>
            <a:endParaRPr lang="es-MX" dirty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11578" r="23898" b="14449"/>
          <a:stretch>
            <a:fillRect/>
          </a:stretch>
        </p:blipFill>
        <p:spPr bwMode="auto">
          <a:xfrm>
            <a:off x="179790" y="4293096"/>
            <a:ext cx="161557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-99392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Titulo: </a:t>
            </a:r>
            <a:r>
              <a:rPr lang="es-ES" dirty="0" smtClean="0"/>
              <a:t>Infecciones</a:t>
            </a:r>
            <a:r>
              <a:rPr lang="es-ES" dirty="0" smtClean="0"/>
              <a:t> </a:t>
            </a:r>
            <a:r>
              <a:rPr lang="es-ES" dirty="0" smtClean="0"/>
              <a:t>de transmisión sexual como principal causa de Infertilidad femenina.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Objetivo: </a:t>
            </a:r>
            <a:r>
              <a:rPr lang="es-ES" dirty="0" smtClean="0"/>
              <a:t>Determinar las principales causas </a:t>
            </a:r>
            <a:r>
              <a:rPr lang="es-ES" dirty="0"/>
              <a:t>de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infertilidad de origen femenino. 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14206467"/>
              </p:ext>
            </p:extLst>
          </p:nvPr>
        </p:nvGraphicFramePr>
        <p:xfrm>
          <a:off x="827584" y="2708920"/>
          <a:ext cx="691276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D:\User\Descargas\c3aa11d03ccb0e5da1054c5c80f168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8002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77331675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1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772400" cy="4248472"/>
          </a:xfr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/>
              <a:t>La Organización Mundial de la Salud (OMS) ha declarado </a:t>
            </a:r>
            <a:r>
              <a:rPr lang="es-ES" dirty="0">
                <a:cs typeface="Arial" pitchFamily="34" charset="0"/>
              </a:rPr>
              <a:t>l</a:t>
            </a:r>
            <a:r>
              <a:rPr lang="es-ES" altLang="es-MX" dirty="0">
                <a:cs typeface="Arial" pitchFamily="34" charset="0"/>
              </a:rPr>
              <a:t>a </a:t>
            </a:r>
            <a:r>
              <a:rPr lang="es-ES" altLang="es-MX" b="1" dirty="0">
                <a:solidFill>
                  <a:schemeClr val="accent1"/>
                </a:solidFill>
                <a:cs typeface="Arial" pitchFamily="34" charset="0"/>
              </a:rPr>
              <a:t>infertilidad</a:t>
            </a:r>
            <a:r>
              <a:rPr lang="es-ES" altLang="es-MX" dirty="0">
                <a:cs typeface="Arial" pitchFamily="34" charset="0"/>
              </a:rPr>
              <a:t>  como un problema de salud global y la define  como la imposibilidad de lograr un embarazo luego de 12 meses de relaciones sexuales regulares sin protección anticonceptiva, plantea </a:t>
            </a:r>
            <a:r>
              <a:rPr lang="es-MX" dirty="0"/>
              <a:t>que aproximadamente del 8% al 12% de las parejas a nivel mundial experimentan algún problema de infertilidad durante su vida fértil. 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83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cargas\Mapamundi-continente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altLang="es-MX" dirty="0" smtClean="0">
                <a:latin typeface="Arial" pitchFamily="34" charset="0"/>
                <a:cs typeface="Arial" pitchFamily="34" charset="0"/>
              </a:rPr>
              <a:t> </a:t>
            </a: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/>
              <a:t>E</a:t>
            </a:r>
            <a:r>
              <a:rPr lang="es-MX" dirty="0" smtClean="0"/>
              <a:t>n </a:t>
            </a:r>
            <a:r>
              <a:rPr lang="es-MX" dirty="0"/>
              <a:t>España sitúan la tasa de infertilidad entre el 15 y el 17%. </a:t>
            </a: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En </a:t>
            </a:r>
            <a:r>
              <a:rPr lang="es-MX" dirty="0"/>
              <a:t>África Sub sahariana más del 30% de las mujeres entre 25 y 49 años sufre de infertilidad. 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En Estados Unidos, al menos 12% de las mujeres de 15 a 44 años en edad reproductiva han reportado haber recibido algún servicio de infertilidad, desde evaluación hasta tratamiento; es decir, 7.4 millones de mujeres y sus parejas. </a:t>
            </a: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En </a:t>
            </a:r>
            <a:r>
              <a:rPr lang="es-MX" dirty="0"/>
              <a:t>Chile las tasas de infertilidad alcanzan al 10,4% de mujeres en edad fértil al año de matrimonio, de las cuales a los 8 años permanece infértil el 8% de las parejas.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En </a:t>
            </a:r>
            <a:r>
              <a:rPr lang="es-MX" b="1" dirty="0" smtClean="0">
                <a:solidFill>
                  <a:schemeClr val="accent1"/>
                </a:solidFill>
              </a:rPr>
              <a:t>nuestro país </a:t>
            </a:r>
            <a:r>
              <a:rPr lang="es-MX" dirty="0" smtClean="0"/>
              <a:t>entre </a:t>
            </a:r>
            <a:r>
              <a:rPr lang="es-MX" dirty="0"/>
              <a:t>un 10 y 14% de las parejas sufren algún tipo de </a:t>
            </a:r>
            <a:r>
              <a:rPr lang="es-MX" dirty="0" smtClean="0"/>
              <a:t>infertilidad.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74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835696" y="260648"/>
            <a:ext cx="6912768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MX" dirty="0">
                <a:cs typeface="Arial" pitchFamily="34" charset="0"/>
              </a:rPr>
              <a:t>C</a:t>
            </a:r>
            <a:r>
              <a:rPr lang="es-ES" altLang="es-MX" dirty="0" smtClean="0">
                <a:cs typeface="Arial" pitchFamily="34" charset="0"/>
              </a:rPr>
              <a:t>ausas</a:t>
            </a:r>
            <a:r>
              <a:rPr lang="es-ES" altLang="es-MX" dirty="0" smtClean="0">
                <a:latin typeface="Arial" pitchFamily="34" charset="0"/>
                <a:cs typeface="Arial" pitchFamily="34" charset="0"/>
              </a:rPr>
              <a:t> de infertilidad de origen </a:t>
            </a:r>
            <a:r>
              <a:rPr lang="es-ES" altLang="es-MX" dirty="0" smtClean="0">
                <a:cs typeface="Arial" pitchFamily="34" charset="0"/>
              </a:rPr>
              <a:t>femenino</a:t>
            </a:r>
          </a:p>
          <a:p>
            <a:pPr marL="0" indent="0" algn="ctr">
              <a:buNone/>
            </a:pPr>
            <a:endParaRPr lang="es-ES" altLang="es-MX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44082229"/>
              </p:ext>
            </p:extLst>
          </p:nvPr>
        </p:nvGraphicFramePr>
        <p:xfrm>
          <a:off x="611560" y="980728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D:\User\Descargas\kisspng-pregnancy-stock-photography-logo-5b25565ecc0bd4.07226701152917359883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82" r="17262" b="-1"/>
          <a:stretch/>
        </p:blipFill>
        <p:spPr bwMode="auto">
          <a:xfrm>
            <a:off x="264838" y="372591"/>
            <a:ext cx="1371601" cy="166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7361933"/>
              </p:ext>
            </p:extLst>
          </p:nvPr>
        </p:nvGraphicFramePr>
        <p:xfrm>
          <a:off x="457200" y="404664"/>
          <a:ext cx="84352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9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CONCLUSIONES: 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2400" cy="4572000"/>
          </a:xfrm>
        </p:spPr>
        <p:txBody>
          <a:bodyPr/>
          <a:lstStyle/>
          <a:p>
            <a:pPr algn="just"/>
            <a:r>
              <a:rPr lang="es-ES" dirty="0" smtClean="0"/>
              <a:t>La principal causa de </a:t>
            </a:r>
            <a:r>
              <a:rPr lang="es-ES" b="1" dirty="0" smtClean="0">
                <a:solidFill>
                  <a:schemeClr val="accent1"/>
                </a:solidFill>
              </a:rPr>
              <a:t>Infertilidad</a:t>
            </a:r>
            <a:r>
              <a:rPr lang="es-ES" dirty="0" smtClean="0"/>
              <a:t> de origen femenino son las </a:t>
            </a:r>
            <a:r>
              <a:rPr lang="es-ES" sz="2800" dirty="0">
                <a:cs typeface="Arial" pitchFamily="34" charset="0"/>
              </a:rPr>
              <a:t>a</a:t>
            </a:r>
            <a:r>
              <a:rPr lang="es-ES" altLang="es-MX" sz="2800" dirty="0" smtClean="0">
                <a:cs typeface="Arial" pitchFamily="34" charset="0"/>
              </a:rPr>
              <a:t>lteraciones </a:t>
            </a:r>
            <a:r>
              <a:rPr lang="es-ES" altLang="es-MX" sz="2800" dirty="0">
                <a:cs typeface="Arial" pitchFamily="34" charset="0"/>
              </a:rPr>
              <a:t>tubaricas y peritoneales </a:t>
            </a:r>
            <a:r>
              <a:rPr lang="es-ES" altLang="es-MX" sz="2800" dirty="0" smtClean="0">
                <a:cs typeface="Arial" pitchFamily="34" charset="0"/>
              </a:rPr>
              <a:t> y como principal expresión las </a:t>
            </a:r>
            <a:r>
              <a:rPr lang="es-ES" altLang="es-MX" sz="2800" b="1" dirty="0" smtClean="0">
                <a:solidFill>
                  <a:schemeClr val="accent1"/>
                </a:solidFill>
                <a:cs typeface="Arial" pitchFamily="34" charset="0"/>
              </a:rPr>
              <a:t>infecciones pélvicas (</a:t>
            </a:r>
            <a:r>
              <a:rPr lang="es-ES" sz="2800" b="1" dirty="0">
                <a:solidFill>
                  <a:schemeClr val="accent1"/>
                </a:solidFill>
              </a:rPr>
              <a:t>Chlamydia </a:t>
            </a:r>
            <a:r>
              <a:rPr lang="es-ES" sz="2800" b="1" dirty="0" err="1">
                <a:solidFill>
                  <a:schemeClr val="accent1"/>
                </a:solidFill>
              </a:rPr>
              <a:t>Trachomatis</a:t>
            </a:r>
            <a:r>
              <a:rPr lang="es-ES" sz="2800" b="1" dirty="0">
                <a:solidFill>
                  <a:schemeClr val="accent1"/>
                </a:solidFill>
              </a:rPr>
              <a:t> y </a:t>
            </a:r>
            <a:r>
              <a:rPr lang="es-ES" sz="2800" b="1" dirty="0" err="1">
                <a:solidFill>
                  <a:schemeClr val="accent1"/>
                </a:solidFill>
              </a:rPr>
              <a:t>Neisseria</a:t>
            </a:r>
            <a:r>
              <a:rPr lang="es-ES" sz="2800" b="1" dirty="0">
                <a:solidFill>
                  <a:schemeClr val="accent1"/>
                </a:solidFill>
              </a:rPr>
              <a:t> </a:t>
            </a:r>
            <a:r>
              <a:rPr lang="es-ES" sz="2800" b="1" dirty="0" err="1" smtClean="0">
                <a:solidFill>
                  <a:schemeClr val="accent1"/>
                </a:solidFill>
              </a:rPr>
              <a:t>Gonorrhoae</a:t>
            </a:r>
            <a:r>
              <a:rPr lang="es-ES" sz="2800" b="1" dirty="0" smtClean="0">
                <a:solidFill>
                  <a:schemeClr val="accent1"/>
                </a:solidFill>
              </a:rPr>
              <a:t>)</a:t>
            </a:r>
            <a:r>
              <a:rPr lang="es-ES" altLang="es-MX" sz="2800" dirty="0" smtClean="0">
                <a:cs typeface="Arial" pitchFamily="34" charset="0"/>
              </a:rPr>
              <a:t>, seguido de alteraciones ováricas y de la migración espermática.  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74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545</TotalTime>
  <Words>681</Words>
  <Application>Microsoft Office PowerPoint</Application>
  <PresentationFormat>Presentación en pantalla (4:3)</PresentationFormat>
  <Paragraphs>63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Equidad</vt:lpstr>
      <vt:lpstr>  </vt:lpstr>
      <vt:lpstr> </vt:lpstr>
      <vt:lpstr> </vt:lpstr>
      <vt:lpstr> </vt:lpstr>
      <vt:lpstr> </vt:lpstr>
      <vt:lpstr> </vt:lpstr>
      <vt:lpstr> </vt:lpstr>
      <vt:lpstr>CONCLUSIONES: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Liset</dc:creator>
  <cp:lastModifiedBy>Liset</cp:lastModifiedBy>
  <cp:revision>38</cp:revision>
  <dcterms:created xsi:type="dcterms:W3CDTF">2019-12-03T16:01:24Z</dcterms:created>
  <dcterms:modified xsi:type="dcterms:W3CDTF">2021-03-05T16:32:34Z</dcterms:modified>
</cp:coreProperties>
</file>